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3648" r:id="rId4"/>
  </p:sldMasterIdLst>
  <p:notesMasterIdLst>
    <p:notesMasterId r:id="rId20"/>
  </p:notesMasterIdLst>
  <p:handoutMasterIdLst>
    <p:handoutMasterId r:id="rId21"/>
  </p:handoutMasterIdLst>
  <p:sldIdLst>
    <p:sldId id="256" r:id="rId5"/>
    <p:sldId id="257" r:id="rId6"/>
    <p:sldId id="258" r:id="rId7"/>
    <p:sldId id="259" r:id="rId8"/>
    <p:sldId id="285" r:id="rId9"/>
    <p:sldId id="260" r:id="rId10"/>
    <p:sldId id="283" r:id="rId11"/>
    <p:sldId id="286" r:id="rId12"/>
    <p:sldId id="265" r:id="rId13"/>
    <p:sldId id="262" r:id="rId14"/>
    <p:sldId id="284" r:id="rId15"/>
    <p:sldId id="276" r:id="rId16"/>
    <p:sldId id="271" r:id="rId17"/>
    <p:sldId id="273" r:id="rId18"/>
    <p:sldId id="287" r:id="rId19"/>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311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F1722"/>
    <a:srgbClr val="B53164"/>
    <a:srgbClr val="225B5F"/>
    <a:srgbClr val="E6E6E6"/>
    <a:srgbClr val="348151"/>
    <a:srgbClr val="1B24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3034" autoAdjust="0"/>
  </p:normalViewPr>
  <p:slideViewPr>
    <p:cSldViewPr snapToGrid="0" showGuides="1">
      <p:cViewPr>
        <p:scale>
          <a:sx n="122" d="100"/>
          <a:sy n="122" d="100"/>
        </p:scale>
        <p:origin x="84" y="90"/>
      </p:cViewPr>
      <p:guideLst>
        <p:guide orient="horz" pos="2160"/>
        <p:guide pos="3840"/>
        <p:guide orient="horz" pos="3113"/>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E4FC509-A25D-4AC1-956B-244FAC61AF2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1EDCBDF-04F2-4646-A118-9A2CBABEDF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DA3C146-E2BA-41EA-8AE9-0C67692768F2}" type="datetimeFigureOut">
              <a:rPr lang="en-US" smtClean="0"/>
              <a:t>5/22/2019</a:t>
            </a:fld>
            <a:endParaRPr lang="en-US" dirty="0"/>
          </a:p>
        </p:txBody>
      </p:sp>
      <p:sp>
        <p:nvSpPr>
          <p:cNvPr id="4" name="Footer Placeholder 3">
            <a:extLst>
              <a:ext uri="{FF2B5EF4-FFF2-40B4-BE49-F238E27FC236}">
                <a16:creationId xmlns:a16="http://schemas.microsoft.com/office/drawing/2014/main" id="{95BD4EF4-9023-4CAF-937E-F78CF009DB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0300887-CA61-4CEF-BD28-E51D6F957D7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00C303-0EDA-42E1-9745-6C6A39A7B5C4}" type="slidenum">
              <a:rPr lang="en-US" smtClean="0"/>
              <a:t>‹#›</a:t>
            </a:fld>
            <a:endParaRPr lang="en-US" dirty="0"/>
          </a:p>
        </p:txBody>
      </p:sp>
    </p:spTree>
    <p:extLst>
      <p:ext uri="{BB962C8B-B14F-4D97-AF65-F5344CB8AC3E}">
        <p14:creationId xmlns:p14="http://schemas.microsoft.com/office/powerpoint/2010/main" val="301676646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eg>
</file>

<file path=ppt/media/image12.png>
</file>

<file path=ppt/media/image13.png>
</file>

<file path=ppt/media/image14.jpe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jpeg>
</file>

<file path=ppt/media/image23.png>
</file>

<file path=ppt/media/image24.jpeg>
</file>

<file path=ppt/media/image25.png>
</file>

<file path=ppt/media/image26.png>
</file>

<file path=ppt/media/image27.png>
</file>

<file path=ppt/media/image28.png>
</file>

<file path=ppt/media/image29.jpeg>
</file>

<file path=ppt/media/image3.svg>
</file>

<file path=ppt/media/image30.png>
</file>

<file path=ppt/media/image31.jpeg>
</file>

<file path=ppt/media/image32.jpeg>
</file>

<file path=ppt/media/image33.jpg>
</file>

<file path=ppt/media/image4.png>
</file>

<file path=ppt/media/image5.sv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7D3EB6-8099-4744-9273-C8C1DD61A2EA}" type="datetimeFigureOut">
              <a:rPr lang="en-US" noProof="0" smtClean="0"/>
              <a:t>5/22/2019</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C40A10-6036-4879-816D-55C01FC94846}" type="slidenum">
              <a:rPr lang="en-US" noProof="0" smtClean="0"/>
              <a:t>‹#›</a:t>
            </a:fld>
            <a:endParaRPr lang="en-US" noProof="0" dirty="0"/>
          </a:p>
        </p:txBody>
      </p:sp>
    </p:spTree>
    <p:extLst>
      <p:ext uri="{BB962C8B-B14F-4D97-AF65-F5344CB8AC3E}">
        <p14:creationId xmlns:p14="http://schemas.microsoft.com/office/powerpoint/2010/main" val="7657396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I’ll speak about and sift and image stitching and other things. </a:t>
            </a:r>
            <a:endParaRPr lang="en-US" dirty="0"/>
          </a:p>
        </p:txBody>
      </p:sp>
      <p:sp>
        <p:nvSpPr>
          <p:cNvPr id="4" name="Slide Number Placeholder 3"/>
          <p:cNvSpPr>
            <a:spLocks noGrp="1"/>
          </p:cNvSpPr>
          <p:nvPr>
            <p:ph type="sldNum" sz="quarter" idx="5"/>
          </p:nvPr>
        </p:nvSpPr>
        <p:spPr/>
        <p:txBody>
          <a:bodyPr/>
          <a:lstStyle/>
          <a:p>
            <a:fld id="{6FC40A10-6036-4879-816D-55C01FC94846}" type="slidenum">
              <a:rPr lang="en-US" noProof="0" smtClean="0"/>
              <a:t>1</a:t>
            </a:fld>
            <a:endParaRPr lang="en-US" noProof="0" dirty="0"/>
          </a:p>
        </p:txBody>
      </p:sp>
    </p:spTree>
    <p:extLst>
      <p:ext uri="{BB962C8B-B14F-4D97-AF65-F5344CB8AC3E}">
        <p14:creationId xmlns:p14="http://schemas.microsoft.com/office/powerpoint/2010/main" val="1408445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Originally topic of my project sounded like “do something with images” – I was interested in it, but I didn’t know what to do. Someone recommended me “image stitching”.  I thought “yeah, that’s cool, why not?”. </a:t>
            </a:r>
          </a:p>
          <a:p>
            <a:endParaRPr lang="en-US" dirty="0"/>
          </a:p>
        </p:txBody>
      </p:sp>
      <p:sp>
        <p:nvSpPr>
          <p:cNvPr id="4" name="Slide Number Placeholder 3"/>
          <p:cNvSpPr>
            <a:spLocks noGrp="1"/>
          </p:cNvSpPr>
          <p:nvPr>
            <p:ph type="sldNum" sz="quarter" idx="5"/>
          </p:nvPr>
        </p:nvSpPr>
        <p:spPr/>
        <p:txBody>
          <a:bodyPr/>
          <a:lstStyle/>
          <a:p>
            <a:fld id="{6FC40A10-6036-4879-816D-55C01FC94846}" type="slidenum">
              <a:rPr lang="en-US" noProof="0" smtClean="0"/>
              <a:t>2</a:t>
            </a:fld>
            <a:endParaRPr lang="en-US" noProof="0" dirty="0"/>
          </a:p>
        </p:txBody>
      </p:sp>
    </p:spTree>
    <p:extLst>
      <p:ext uri="{BB962C8B-B14F-4D97-AF65-F5344CB8AC3E}">
        <p14:creationId xmlns:p14="http://schemas.microsoft.com/office/powerpoint/2010/main" val="40114927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So, what does it do? As input, we have, for example, two images, which can be rotated or scaled in anyway. </a:t>
            </a:r>
          </a:p>
          <a:p>
            <a:r>
              <a:rPr lang="en-US" sz="1200" kern="1200" dirty="0">
                <a:solidFill>
                  <a:schemeClr val="tx1"/>
                </a:solidFill>
                <a:effectLst/>
                <a:latin typeface="+mn-lt"/>
                <a:ea typeface="+mn-ea"/>
                <a:cs typeface="+mn-cs"/>
              </a:rPr>
              <a:t>The first step is to detect such points on image that can detected even rotation or scale of the image will be changed. The most corners are so. </a:t>
            </a:r>
          </a:p>
          <a:p>
            <a:r>
              <a:rPr lang="en-US" sz="1200" kern="1200" dirty="0">
                <a:solidFill>
                  <a:schemeClr val="tx1"/>
                </a:solidFill>
                <a:effectLst/>
                <a:latin typeface="+mn-lt"/>
                <a:ea typeface="+mn-ea"/>
                <a:cs typeface="+mn-cs"/>
              </a:rPr>
              <a:t>Then it is needed to match common points for images if they exist.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not so cool, now. Actually, it just needs a little more time then one term, and I’ll tell you SIFT which is literally the complete independent topic and will show what I’ve done.</a:t>
            </a: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6FC40A10-6036-4879-816D-55C01FC94846}" type="slidenum">
              <a:rPr lang="en-US" noProof="0" smtClean="0"/>
              <a:t>3</a:t>
            </a:fld>
            <a:endParaRPr lang="en-US" noProof="0" dirty="0"/>
          </a:p>
        </p:txBody>
      </p:sp>
    </p:spTree>
    <p:extLst>
      <p:ext uri="{BB962C8B-B14F-4D97-AF65-F5344CB8AC3E}">
        <p14:creationId xmlns:p14="http://schemas.microsoft.com/office/powerpoint/2010/main" val="292026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I already mentioned, there is necessity to find scale- and rotate-invariant points which are called keypoints. Firstly, we search for potential keypoints. That is, corners and edges. Then we filter points which are close to each other or have low contrast from candidates. And, after all of these, we need to describe that keypoints with descriptors. But everything is in order.</a:t>
            </a:r>
          </a:p>
          <a:p>
            <a:endParaRPr lang="en-US" dirty="0"/>
          </a:p>
        </p:txBody>
      </p:sp>
      <p:sp>
        <p:nvSpPr>
          <p:cNvPr id="4" name="Slide Number Placeholder 3"/>
          <p:cNvSpPr>
            <a:spLocks noGrp="1"/>
          </p:cNvSpPr>
          <p:nvPr>
            <p:ph type="sldNum" sz="quarter" idx="5"/>
          </p:nvPr>
        </p:nvSpPr>
        <p:spPr/>
        <p:txBody>
          <a:bodyPr/>
          <a:lstStyle/>
          <a:p>
            <a:fld id="{6FC40A10-6036-4879-816D-55C01FC94846}" type="slidenum">
              <a:rPr lang="en-US" noProof="0" smtClean="0"/>
              <a:t>4</a:t>
            </a:fld>
            <a:endParaRPr lang="en-US" noProof="0" dirty="0"/>
          </a:p>
        </p:txBody>
      </p:sp>
    </p:spTree>
    <p:extLst>
      <p:ext uri="{BB962C8B-B14F-4D97-AF65-F5344CB8AC3E}">
        <p14:creationId xmlns:p14="http://schemas.microsoft.com/office/powerpoint/2010/main" val="880879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about Gaussian blur. I have implemented this filter. Here is result of its work and result of built-in function. Both are called with sigma equal to four. Pretty good, I think.</a:t>
            </a:r>
          </a:p>
          <a:p>
            <a:endParaRPr lang="en-US" dirty="0"/>
          </a:p>
        </p:txBody>
      </p:sp>
      <p:sp>
        <p:nvSpPr>
          <p:cNvPr id="4" name="Slide Number Placeholder 3"/>
          <p:cNvSpPr>
            <a:spLocks noGrp="1"/>
          </p:cNvSpPr>
          <p:nvPr>
            <p:ph type="sldNum" sz="quarter" idx="5"/>
          </p:nvPr>
        </p:nvSpPr>
        <p:spPr/>
        <p:txBody>
          <a:bodyPr/>
          <a:lstStyle/>
          <a:p>
            <a:fld id="{6FC40A10-6036-4879-816D-55C01FC94846}" type="slidenum">
              <a:rPr lang="en-US" noProof="0" smtClean="0"/>
              <a:t>5</a:t>
            </a:fld>
            <a:endParaRPr lang="en-US" noProof="0" dirty="0"/>
          </a:p>
        </p:txBody>
      </p:sp>
    </p:spTree>
    <p:extLst>
      <p:ext uri="{BB962C8B-B14F-4D97-AF65-F5344CB8AC3E}">
        <p14:creationId xmlns:p14="http://schemas.microsoft.com/office/powerpoint/2010/main" val="41032887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Log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8196A9-689D-4410-BFC0-7ACB19755A0C}"/>
              </a:ext>
            </a:extLst>
          </p:cNvPr>
          <p:cNvSpPr/>
          <p:nvPr userDrawn="1"/>
        </p:nvSpPr>
        <p:spPr>
          <a:xfrm>
            <a:off x="0" y="0"/>
            <a:ext cx="12192000" cy="4416552"/>
          </a:xfrm>
          <a:prstGeom prst="rect">
            <a:avLst/>
          </a:prstGeom>
          <a:blipFill>
            <a:blip r:embed="rId2"/>
            <a:srcRect/>
            <a:stretch>
              <a:fillRect l="-842"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1">
            <a:extLst>
              <a:ext uri="{FF2B5EF4-FFF2-40B4-BE49-F238E27FC236}">
                <a16:creationId xmlns:a16="http://schemas.microsoft.com/office/drawing/2014/main" id="{129BFEAD-57CF-438A-8084-C5AC7F47E544}"/>
              </a:ext>
            </a:extLst>
          </p:cNvPr>
          <p:cNvSpPr>
            <a:spLocks noGrp="1"/>
          </p:cNvSpPr>
          <p:nvPr>
            <p:ph type="ctrTitle" hasCustomPrompt="1"/>
          </p:nvPr>
        </p:nvSpPr>
        <p:spPr>
          <a:xfrm>
            <a:off x="1524000" y="2462986"/>
            <a:ext cx="9144000" cy="1786094"/>
          </a:xfrm>
        </p:spPr>
        <p:txBody>
          <a:bodyPr anchor="b"/>
          <a:lstStyle>
            <a:lvl1pPr algn="ctr">
              <a:defRPr sz="6000"/>
            </a:lvl1pPr>
          </a:lstStyle>
          <a:p>
            <a:r>
              <a:rPr lang="en-US" noProof="0"/>
              <a:t>CLICK TO EDIT MASTER TITLE STYLE</a:t>
            </a:r>
          </a:p>
        </p:txBody>
      </p:sp>
      <p:sp>
        <p:nvSpPr>
          <p:cNvPr id="4" name="Date Placeholder 3">
            <a:extLst>
              <a:ext uri="{FF2B5EF4-FFF2-40B4-BE49-F238E27FC236}">
                <a16:creationId xmlns:a16="http://schemas.microsoft.com/office/drawing/2014/main" id="{7E17A3CB-B083-4E49-9123-A5E47559DCDB}"/>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A8C4102C-4609-416C-A808-0FFE0051DAA1}"/>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D7BCC5D-6F2C-472F-BD4C-4096793DFC2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7" name="Rectangle 6">
            <a:extLst>
              <a:ext uri="{FF2B5EF4-FFF2-40B4-BE49-F238E27FC236}">
                <a16:creationId xmlns:a16="http://schemas.microsoft.com/office/drawing/2014/main" id="{7BE854BB-FA44-4CAB-85DF-F5C412560348}"/>
              </a:ext>
            </a:extLst>
          </p:cNvPr>
          <p:cNvSpPr/>
          <p:nvPr userDrawn="1"/>
        </p:nvSpPr>
        <p:spPr>
          <a:xfrm>
            <a:off x="0" y="4416552"/>
            <a:ext cx="12192000" cy="2441448"/>
          </a:xfrm>
          <a:prstGeom prst="rect">
            <a:avLst/>
          </a:prstGeom>
          <a:gradFill flip="none" rotWithShape="1">
            <a:gsLst>
              <a:gs pos="0">
                <a:schemeClr val="accent2"/>
              </a:gs>
              <a:gs pos="34000">
                <a:srgbClr val="0F1722"/>
              </a:gs>
              <a:gs pos="69000">
                <a:srgbClr val="0F1722"/>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Subtitle 2">
            <a:extLst>
              <a:ext uri="{FF2B5EF4-FFF2-40B4-BE49-F238E27FC236}">
                <a16:creationId xmlns:a16="http://schemas.microsoft.com/office/drawing/2014/main" id="{389BFFF1-5465-4317-B9DB-C23A5B1D76EF}"/>
              </a:ext>
            </a:extLst>
          </p:cNvPr>
          <p:cNvSpPr>
            <a:spLocks noGrp="1"/>
          </p:cNvSpPr>
          <p:nvPr>
            <p:ph type="subTitle" idx="1"/>
          </p:nvPr>
        </p:nvSpPr>
        <p:spPr>
          <a:xfrm>
            <a:off x="1524000" y="4734696"/>
            <a:ext cx="9144000" cy="459798"/>
          </a:xfrm>
        </p:spPr>
        <p:txBody>
          <a:bodyPr lIns="0" tIns="0" rIns="0" bIns="0">
            <a:normAutofit/>
          </a:bodyPr>
          <a:lstStyle>
            <a:lvl1pPr marL="0" indent="0" algn="ctr">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0" name="Picture Placeholder 9">
            <a:extLst>
              <a:ext uri="{FF2B5EF4-FFF2-40B4-BE49-F238E27FC236}">
                <a16:creationId xmlns:a16="http://schemas.microsoft.com/office/drawing/2014/main" id="{EA313B4B-5B98-4B33-885A-DF7669E72D7A}"/>
              </a:ext>
            </a:extLst>
          </p:cNvPr>
          <p:cNvSpPr>
            <a:spLocks noGrp="1"/>
          </p:cNvSpPr>
          <p:nvPr>
            <p:ph type="pic" sz="quarter" idx="13"/>
          </p:nvPr>
        </p:nvSpPr>
        <p:spPr>
          <a:xfrm>
            <a:off x="5355336" y="1172982"/>
            <a:ext cx="1481328" cy="758952"/>
          </a:xfrm>
        </p:spPr>
        <p:txBody>
          <a:bodyPr anchor="ctr" anchorCtr="0">
            <a:normAutofit/>
          </a:bodyPr>
          <a:lstStyle>
            <a:lvl1pPr marL="0" indent="0" algn="ctr">
              <a:buNone/>
              <a:defRPr sz="14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676B4374-8F24-43DE-860D-E5C6EA850AB4}"/>
              </a:ext>
            </a:extLst>
          </p:cNvPr>
          <p:cNvGrpSpPr/>
          <p:nvPr userDrawn="1"/>
        </p:nvGrpSpPr>
        <p:grpSpPr>
          <a:xfrm>
            <a:off x="3619265" y="2253996"/>
            <a:ext cx="4953471" cy="100584"/>
            <a:chOff x="3631692" y="2253996"/>
            <a:chExt cx="4953471" cy="100584"/>
          </a:xfrm>
        </p:grpSpPr>
        <p:sp>
          <p:nvSpPr>
            <p:cNvPr id="11" name="Oval 10">
              <a:extLst>
                <a:ext uri="{FF2B5EF4-FFF2-40B4-BE49-F238E27FC236}">
                  <a16:creationId xmlns:a16="http://schemas.microsoft.com/office/drawing/2014/main" id="{585C7755-9394-4129-AB48-1AC32DA80C75}"/>
                </a:ext>
              </a:extLst>
            </p:cNvPr>
            <p:cNvSpPr/>
            <p:nvPr userDrawn="1"/>
          </p:nvSpPr>
          <p:spPr>
            <a:xfrm>
              <a:off x="3631692"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3" name="Straight Connector 12">
              <a:extLst>
                <a:ext uri="{FF2B5EF4-FFF2-40B4-BE49-F238E27FC236}">
                  <a16:creationId xmlns:a16="http://schemas.microsoft.com/office/drawing/2014/main" id="{64C71ABE-575A-48CF-82B1-EDE8535F3993}"/>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E3C1EA63-78B2-4715-B4DC-63D98AC7F354}"/>
                </a:ext>
              </a:extLst>
            </p:cNvPr>
            <p:cNvSpPr/>
            <p:nvPr userDrawn="1"/>
          </p:nvSpPr>
          <p:spPr>
            <a:xfrm>
              <a:off x="8484579"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6" name="Group 15">
            <a:extLst>
              <a:ext uri="{FF2B5EF4-FFF2-40B4-BE49-F238E27FC236}">
                <a16:creationId xmlns:a16="http://schemas.microsoft.com/office/drawing/2014/main" id="{E9BB74A1-0BEA-4AD8-8138-0641A45D8B40}"/>
              </a:ext>
            </a:extLst>
          </p:cNvPr>
          <p:cNvGrpSpPr/>
          <p:nvPr userDrawn="1"/>
        </p:nvGrpSpPr>
        <p:grpSpPr>
          <a:xfrm>
            <a:off x="4652581" y="5305363"/>
            <a:ext cx="2886839" cy="100584"/>
            <a:chOff x="3631690" y="2253996"/>
            <a:chExt cx="5028467" cy="100584"/>
          </a:xfrm>
        </p:grpSpPr>
        <p:sp>
          <p:nvSpPr>
            <p:cNvPr id="17" name="Oval 16">
              <a:extLst>
                <a:ext uri="{FF2B5EF4-FFF2-40B4-BE49-F238E27FC236}">
                  <a16:creationId xmlns:a16="http://schemas.microsoft.com/office/drawing/2014/main" id="{73D0026E-5270-4C52-A1AF-5631E8192DCD}"/>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A6085D92-5F70-4097-A2FF-C15B13788D08}"/>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BE68EB6C-48D0-4EBF-8541-926D16790F52}"/>
                </a:ext>
              </a:extLst>
            </p:cNvPr>
            <p:cNvSpPr/>
            <p:nvPr userDrawn="1"/>
          </p:nvSpPr>
          <p:spPr>
            <a:xfrm>
              <a:off x="8484578"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34246382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Numbers 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p:nvPr>
        </p:nvSpPr>
        <p:spPr>
          <a:xfrm>
            <a:off x="4292016" y="707529"/>
            <a:ext cx="7118056" cy="569086"/>
          </a:xfrm>
        </p:spPr>
        <p:txBody>
          <a:bodyPr lIns="0" tIns="0" rIns="0" bIns="0" anchor="b">
            <a:normAutofit/>
          </a:bodyPr>
          <a:lstStyle>
            <a:lvl1pPr algn="l">
              <a:defRPr sz="3600"/>
            </a:lvl1pPr>
          </a:lstStyle>
          <a:p>
            <a:r>
              <a:rPr lang="en-US" noProof="0"/>
              <a:t>Click to edit Master title style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4292016" y="1625821"/>
            <a:ext cx="7096709" cy="978407"/>
          </a:xfrm>
        </p:spPr>
        <p:txBody>
          <a:bodyPr lIns="0" tIns="0" rIns="0" bIns="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4314481" y="1375202"/>
            <a:ext cx="7877519" cy="100800"/>
            <a:chOff x="245550" y="3240138"/>
            <a:chExt cx="4015976" cy="100800"/>
          </a:xfrm>
        </p:grpSpPr>
        <p:cxnSp>
          <p:nvCxnSpPr>
            <p:cNvPr id="12" name="Straight Connector 11">
              <a:extLst>
                <a:ext uri="{FF2B5EF4-FFF2-40B4-BE49-F238E27FC236}">
                  <a16:creationId xmlns:a16="http://schemas.microsoft.com/office/drawing/2014/main" id="{370B72A7-B625-48B8-88E6-BCE2A4DD531E}"/>
                </a:ext>
              </a:extLst>
            </p:cNvPr>
            <p:cNvCxnSpPr>
              <a:cxnSpLocks/>
              <a:endCxn id="13" idx="6"/>
            </p:cNvCxnSpPr>
            <p:nvPr userDrawn="1"/>
          </p:nvCxnSpPr>
          <p:spPr>
            <a:xfrm>
              <a:off x="245550" y="3290538"/>
              <a:ext cx="401597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4210138" y="324013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 Placeholder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783723" y="3301941"/>
            <a:ext cx="3408243" cy="978408"/>
          </a:xfrm>
          <a:prstGeom prst="rect">
            <a:avLst/>
          </a:prstGeom>
          <a:ln w="6350">
            <a:noFill/>
          </a:ln>
        </p:spPr>
        <p:txBody>
          <a:bodyPr lIns="0" tIns="0" rIns="0" bIns="0" anchor="ctr" anchorCtr="0">
            <a:noAutofit/>
          </a:bodyPr>
          <a:lstStyle>
            <a:lvl1pPr marL="0" indent="0" algn="l">
              <a:buNone/>
              <a:defRPr sz="7000" b="1">
                <a:ln w="6350">
                  <a:solidFill>
                    <a:schemeClr val="tx1"/>
                  </a:solidFill>
                </a:ln>
                <a:noFill/>
                <a:latin typeface="+mj-lt"/>
              </a:defRPr>
            </a:lvl1pPr>
          </a:lstStyle>
          <a:p>
            <a:pPr lvl="0"/>
            <a:r>
              <a:rPr lang="en-US" noProof="0"/>
              <a:t>$12,345</a:t>
            </a:r>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5716329" y="3394494"/>
            <a:ext cx="5678300" cy="978407"/>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4292016" y="3394494"/>
            <a:ext cx="1399099" cy="978407"/>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6" name="Text Placeholder 15">
            <a:extLst>
              <a:ext uri="{FF2B5EF4-FFF2-40B4-BE49-F238E27FC236}">
                <a16:creationId xmlns:a16="http://schemas.microsoft.com/office/drawing/2014/main" id="{EA5D8D7D-F37C-49AD-98F0-641CE42B8A83}"/>
              </a:ext>
            </a:extLst>
          </p:cNvPr>
          <p:cNvSpPr>
            <a:spLocks noGrp="1"/>
          </p:cNvSpPr>
          <p:nvPr>
            <p:ph type="body" sz="quarter" idx="30" hasCustomPrompt="1"/>
          </p:nvPr>
        </p:nvSpPr>
        <p:spPr>
          <a:xfrm>
            <a:off x="783723" y="4594663"/>
            <a:ext cx="3408243" cy="978408"/>
          </a:xfrm>
          <a:prstGeom prst="rect">
            <a:avLst/>
          </a:prstGeom>
          <a:ln w="6350">
            <a:noFill/>
          </a:ln>
        </p:spPr>
        <p:txBody>
          <a:bodyPr lIns="0" tIns="0" rIns="0" bIns="0" anchor="ctr" anchorCtr="0">
            <a:noAutofit/>
          </a:bodyPr>
          <a:lstStyle>
            <a:lvl1pPr marL="0" indent="0" algn="l">
              <a:buNone/>
              <a:defRPr sz="7000" b="1">
                <a:ln w="6350">
                  <a:solidFill>
                    <a:schemeClr val="tx1"/>
                  </a:solidFill>
                </a:ln>
                <a:noFill/>
                <a:latin typeface="+mj-lt"/>
              </a:defRPr>
            </a:lvl1pPr>
          </a:lstStyle>
          <a:p>
            <a:pPr lvl="0"/>
            <a:r>
              <a:rPr lang="en-US" noProof="0"/>
              <a:t>$6,789</a:t>
            </a:r>
          </a:p>
        </p:txBody>
      </p:sp>
      <p:sp>
        <p:nvSpPr>
          <p:cNvPr id="27" name="Text Placeholder 2">
            <a:extLst>
              <a:ext uri="{FF2B5EF4-FFF2-40B4-BE49-F238E27FC236}">
                <a16:creationId xmlns:a16="http://schemas.microsoft.com/office/drawing/2014/main" id="{521FF93D-8384-4E22-8645-BDE6AB983488}"/>
              </a:ext>
            </a:extLst>
          </p:cNvPr>
          <p:cNvSpPr>
            <a:spLocks noGrp="1"/>
          </p:cNvSpPr>
          <p:nvPr>
            <p:ph type="body" idx="31" hasCustomPrompt="1"/>
          </p:nvPr>
        </p:nvSpPr>
        <p:spPr>
          <a:xfrm>
            <a:off x="5716329" y="4687216"/>
            <a:ext cx="5678300" cy="978407"/>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8" name="Text Placeholder 2">
            <a:extLst>
              <a:ext uri="{FF2B5EF4-FFF2-40B4-BE49-F238E27FC236}">
                <a16:creationId xmlns:a16="http://schemas.microsoft.com/office/drawing/2014/main" id="{BA358F36-EA77-462E-9158-AFDF1D449A1A}"/>
              </a:ext>
            </a:extLst>
          </p:cNvPr>
          <p:cNvSpPr>
            <a:spLocks noGrp="1"/>
          </p:cNvSpPr>
          <p:nvPr>
            <p:ph type="body" idx="32" hasCustomPrompt="1"/>
          </p:nvPr>
        </p:nvSpPr>
        <p:spPr>
          <a:xfrm>
            <a:off x="4292016" y="4687216"/>
            <a:ext cx="1399099" cy="978407"/>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3404119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Layout with circle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3242645"/>
            <a:ext cx="4464049" cy="1177174"/>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4872948"/>
            <a:ext cx="4443165" cy="882062"/>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4581382"/>
            <a:ext cx="4370400" cy="100800"/>
            <a:chOff x="-1228304" y="3240138"/>
            <a:chExt cx="4370400"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4320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041296"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6" name="Text Placeholder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5533023" y="4551485"/>
            <a:ext cx="5855702" cy="1208079"/>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ADC059E4-36DE-4100-8F15-85A9F37E84FE}"/>
              </a:ext>
            </a:extLst>
          </p:cNvPr>
          <p:cNvSpPr/>
          <p:nvPr userDrawn="1"/>
        </p:nvSpPr>
        <p:spPr>
          <a:xfrm>
            <a:off x="3616960" y="859665"/>
            <a:ext cx="2121408" cy="2121408"/>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1" name="Oval 20">
            <a:extLst>
              <a:ext uri="{FF2B5EF4-FFF2-40B4-BE49-F238E27FC236}">
                <a16:creationId xmlns:a16="http://schemas.microsoft.com/office/drawing/2014/main" id="{34E475F8-9B44-4A3E-9F99-CF0346C89B8E}"/>
              </a:ext>
            </a:extLst>
          </p:cNvPr>
          <p:cNvSpPr/>
          <p:nvPr userDrawn="1"/>
        </p:nvSpPr>
        <p:spPr>
          <a:xfrm>
            <a:off x="5522965" y="836613"/>
            <a:ext cx="2816352" cy="2816352"/>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2" name="Oval 21">
            <a:extLst>
              <a:ext uri="{FF2B5EF4-FFF2-40B4-BE49-F238E27FC236}">
                <a16:creationId xmlns:a16="http://schemas.microsoft.com/office/drawing/2014/main" id="{EF5FAF95-28E9-4D03-884C-A89CBC8B61DC}"/>
              </a:ext>
            </a:extLst>
          </p:cNvPr>
          <p:cNvSpPr/>
          <p:nvPr userDrawn="1"/>
        </p:nvSpPr>
        <p:spPr>
          <a:xfrm>
            <a:off x="8123915" y="859665"/>
            <a:ext cx="3273552" cy="3273552"/>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7" name="Text Placeholder 15">
            <a:extLst>
              <a:ext uri="{FF2B5EF4-FFF2-40B4-BE49-F238E27FC236}">
                <a16:creationId xmlns:a16="http://schemas.microsoft.com/office/drawing/2014/main" id="{5F221D05-AC12-4B7C-A00B-E28F93E23D7A}"/>
              </a:ext>
            </a:extLst>
          </p:cNvPr>
          <p:cNvSpPr>
            <a:spLocks noGrp="1"/>
          </p:cNvSpPr>
          <p:nvPr>
            <p:ph type="body" sz="quarter" idx="26" hasCustomPrompt="1"/>
          </p:nvPr>
        </p:nvSpPr>
        <p:spPr>
          <a:xfrm>
            <a:off x="3851931" y="1382322"/>
            <a:ext cx="168109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$25</a:t>
            </a:r>
          </a:p>
        </p:txBody>
      </p:sp>
      <p:sp>
        <p:nvSpPr>
          <p:cNvPr id="28" name="Text Placeholder 2">
            <a:extLst>
              <a:ext uri="{FF2B5EF4-FFF2-40B4-BE49-F238E27FC236}">
                <a16:creationId xmlns:a16="http://schemas.microsoft.com/office/drawing/2014/main" id="{A3904B01-A725-4CE3-9321-D42F3E296703}"/>
              </a:ext>
            </a:extLst>
          </p:cNvPr>
          <p:cNvSpPr>
            <a:spLocks noGrp="1"/>
          </p:cNvSpPr>
          <p:nvPr>
            <p:ph type="body" idx="29" hasCustomPrompt="1"/>
          </p:nvPr>
        </p:nvSpPr>
        <p:spPr>
          <a:xfrm>
            <a:off x="3927524" y="2363691"/>
            <a:ext cx="1519848" cy="617093"/>
          </a:xfrm>
        </p:spPr>
        <p:txBody>
          <a:bodyPr lIns="0" tIns="0" rIns="0" bIns="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a:t>
            </a:r>
            <a:br>
              <a:rPr lang="en-US" noProof="0"/>
            </a:br>
            <a:r>
              <a:rPr lang="en-US" noProof="0"/>
              <a:t>Title</a:t>
            </a:r>
          </a:p>
        </p:txBody>
      </p:sp>
      <p:sp>
        <p:nvSpPr>
          <p:cNvPr id="29" name="Text Placeholder 2">
            <a:extLst>
              <a:ext uri="{FF2B5EF4-FFF2-40B4-BE49-F238E27FC236}">
                <a16:creationId xmlns:a16="http://schemas.microsoft.com/office/drawing/2014/main" id="{D9CE08AF-782B-4514-BE33-D3AED71A7344}"/>
              </a:ext>
            </a:extLst>
          </p:cNvPr>
          <p:cNvSpPr>
            <a:spLocks noGrp="1"/>
          </p:cNvSpPr>
          <p:nvPr>
            <p:ph type="body" idx="30" hasCustomPrompt="1"/>
          </p:nvPr>
        </p:nvSpPr>
        <p:spPr>
          <a:xfrm>
            <a:off x="3806132" y="1185842"/>
            <a:ext cx="1519848" cy="250619"/>
          </a:xfrm>
        </p:spPr>
        <p:txBody>
          <a:bodyPr lIns="0" tIns="0" rIns="0" bIns="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BILLION</a:t>
            </a:r>
          </a:p>
        </p:txBody>
      </p:sp>
      <p:sp>
        <p:nvSpPr>
          <p:cNvPr id="30" name="Text Placeholder 15">
            <a:extLst>
              <a:ext uri="{FF2B5EF4-FFF2-40B4-BE49-F238E27FC236}">
                <a16:creationId xmlns:a16="http://schemas.microsoft.com/office/drawing/2014/main" id="{614098B4-704D-42A8-B776-2C93C30C39DA}"/>
              </a:ext>
            </a:extLst>
          </p:cNvPr>
          <p:cNvSpPr>
            <a:spLocks noGrp="1"/>
          </p:cNvSpPr>
          <p:nvPr>
            <p:ph type="body" sz="quarter" idx="31" hasCustomPrompt="1"/>
          </p:nvPr>
        </p:nvSpPr>
        <p:spPr>
          <a:xfrm>
            <a:off x="6113495" y="1767897"/>
            <a:ext cx="168109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$50</a:t>
            </a:r>
          </a:p>
        </p:txBody>
      </p:sp>
      <p:sp>
        <p:nvSpPr>
          <p:cNvPr id="31" name="Text Placeholder 2">
            <a:extLst>
              <a:ext uri="{FF2B5EF4-FFF2-40B4-BE49-F238E27FC236}">
                <a16:creationId xmlns:a16="http://schemas.microsoft.com/office/drawing/2014/main" id="{CE6465F4-0B4D-4B43-BE59-BC984FE8EF05}"/>
              </a:ext>
            </a:extLst>
          </p:cNvPr>
          <p:cNvSpPr>
            <a:spLocks noGrp="1"/>
          </p:cNvSpPr>
          <p:nvPr>
            <p:ph type="body" idx="32" hasCustomPrompt="1"/>
          </p:nvPr>
        </p:nvSpPr>
        <p:spPr>
          <a:xfrm>
            <a:off x="6189088" y="2753338"/>
            <a:ext cx="1519848" cy="617093"/>
          </a:xfrm>
        </p:spPr>
        <p:txBody>
          <a:bodyPr lIns="0" tIns="0" rIns="0" bIns="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a:t>
            </a:r>
            <a:br>
              <a:rPr lang="en-US" noProof="0"/>
            </a:br>
            <a:r>
              <a:rPr lang="en-US" noProof="0"/>
              <a:t>Title</a:t>
            </a:r>
          </a:p>
        </p:txBody>
      </p:sp>
      <p:sp>
        <p:nvSpPr>
          <p:cNvPr id="32" name="Text Placeholder 2">
            <a:extLst>
              <a:ext uri="{FF2B5EF4-FFF2-40B4-BE49-F238E27FC236}">
                <a16:creationId xmlns:a16="http://schemas.microsoft.com/office/drawing/2014/main" id="{4DBC997E-F996-4F59-A610-3C8558F180CA}"/>
              </a:ext>
            </a:extLst>
          </p:cNvPr>
          <p:cNvSpPr>
            <a:spLocks noGrp="1"/>
          </p:cNvSpPr>
          <p:nvPr>
            <p:ph type="body" idx="33" hasCustomPrompt="1"/>
          </p:nvPr>
        </p:nvSpPr>
        <p:spPr>
          <a:xfrm>
            <a:off x="6067696" y="1537655"/>
            <a:ext cx="1519848" cy="250619"/>
          </a:xfrm>
        </p:spPr>
        <p:txBody>
          <a:bodyPr lIns="0" tIns="0" rIns="0" bIns="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BILLION</a:t>
            </a:r>
          </a:p>
        </p:txBody>
      </p:sp>
      <p:sp>
        <p:nvSpPr>
          <p:cNvPr id="33" name="Text Placeholder 15">
            <a:extLst>
              <a:ext uri="{FF2B5EF4-FFF2-40B4-BE49-F238E27FC236}">
                <a16:creationId xmlns:a16="http://schemas.microsoft.com/office/drawing/2014/main" id="{D2098E46-8023-469E-86ED-39848BCA69B9}"/>
              </a:ext>
            </a:extLst>
          </p:cNvPr>
          <p:cNvSpPr>
            <a:spLocks noGrp="1"/>
          </p:cNvSpPr>
          <p:nvPr>
            <p:ph type="body" sz="quarter" idx="34" hasCustomPrompt="1"/>
          </p:nvPr>
        </p:nvSpPr>
        <p:spPr>
          <a:xfrm>
            <a:off x="8714444" y="2049128"/>
            <a:ext cx="2010420"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$100</a:t>
            </a:r>
          </a:p>
        </p:txBody>
      </p:sp>
      <p:sp>
        <p:nvSpPr>
          <p:cNvPr id="34" name="Text Placeholder 2">
            <a:extLst>
              <a:ext uri="{FF2B5EF4-FFF2-40B4-BE49-F238E27FC236}">
                <a16:creationId xmlns:a16="http://schemas.microsoft.com/office/drawing/2014/main" id="{93715D94-9DBE-476D-B2A4-208BC6D40C35}"/>
              </a:ext>
            </a:extLst>
          </p:cNvPr>
          <p:cNvSpPr>
            <a:spLocks noGrp="1"/>
          </p:cNvSpPr>
          <p:nvPr>
            <p:ph type="body" idx="35" hasCustomPrompt="1"/>
          </p:nvPr>
        </p:nvSpPr>
        <p:spPr>
          <a:xfrm>
            <a:off x="8981735" y="3034569"/>
            <a:ext cx="1519848" cy="617093"/>
          </a:xfrm>
        </p:spPr>
        <p:txBody>
          <a:bodyPr lIns="0" tIns="0" rIns="0" bIns="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a:t>
            </a:r>
            <a:br>
              <a:rPr lang="en-US" noProof="0"/>
            </a:br>
            <a:r>
              <a:rPr lang="en-US" noProof="0"/>
              <a:t>Title</a:t>
            </a:r>
          </a:p>
        </p:txBody>
      </p:sp>
      <p:sp>
        <p:nvSpPr>
          <p:cNvPr id="35" name="Text Placeholder 2">
            <a:extLst>
              <a:ext uri="{FF2B5EF4-FFF2-40B4-BE49-F238E27FC236}">
                <a16:creationId xmlns:a16="http://schemas.microsoft.com/office/drawing/2014/main" id="{C6E1A50B-8AFF-497B-8AEC-C61D95DC0685}"/>
              </a:ext>
            </a:extLst>
          </p:cNvPr>
          <p:cNvSpPr>
            <a:spLocks noGrp="1"/>
          </p:cNvSpPr>
          <p:nvPr>
            <p:ph type="body" idx="36" hasCustomPrompt="1"/>
          </p:nvPr>
        </p:nvSpPr>
        <p:spPr>
          <a:xfrm>
            <a:off x="9089050" y="1818886"/>
            <a:ext cx="1519848" cy="250619"/>
          </a:xfrm>
        </p:spPr>
        <p:txBody>
          <a:bodyPr lIns="0" tIns="0" rIns="0" bIns="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BILLION</a:t>
            </a:r>
          </a:p>
        </p:txBody>
      </p:sp>
    </p:spTree>
    <p:extLst>
      <p:ext uri="{BB962C8B-B14F-4D97-AF65-F5344CB8AC3E}">
        <p14:creationId xmlns:p14="http://schemas.microsoft.com/office/powerpoint/2010/main" val="39429258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707529"/>
            <a:ext cx="5314072" cy="569086"/>
          </a:xfrm>
        </p:spPr>
        <p:txBody>
          <a:bodyPr lIns="0" tIns="0" rIns="0" bIns="0" anchor="b">
            <a:normAutofit/>
          </a:bodyPr>
          <a:lstStyle>
            <a:lvl1pPr algn="l">
              <a:defRPr sz="3600"/>
            </a:lvl1pPr>
          </a:lstStyle>
          <a:p>
            <a:r>
              <a:rPr lang="en-US" noProof="0"/>
              <a:t>CLICK TO EDIT TITLE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096000" y="1625821"/>
            <a:ext cx="5292725" cy="978407"/>
          </a:xfrm>
        </p:spPr>
        <p:txBody>
          <a:bodyPr lIns="0" tIns="0" rIns="0" bIns="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096000" y="1383372"/>
            <a:ext cx="6096000" cy="100800"/>
            <a:chOff x="646015" y="3248308"/>
            <a:chExt cx="3107749"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831851" y="3335524"/>
            <a:ext cx="4817836" cy="2248846"/>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831850" y="2905291"/>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3" name="Text Placeholder 2">
            <a:extLst>
              <a:ext uri="{FF2B5EF4-FFF2-40B4-BE49-F238E27FC236}">
                <a16:creationId xmlns:a16="http://schemas.microsoft.com/office/drawing/2014/main" id="{ABD2EF23-562D-4049-92E3-48371C9E83A4}"/>
              </a:ext>
            </a:extLst>
          </p:cNvPr>
          <p:cNvSpPr>
            <a:spLocks noGrp="1"/>
          </p:cNvSpPr>
          <p:nvPr>
            <p:ph type="body" idx="30" hasCustomPrompt="1"/>
          </p:nvPr>
        </p:nvSpPr>
        <p:spPr>
          <a:xfrm>
            <a:off x="6098826" y="3335524"/>
            <a:ext cx="5311245" cy="2248846"/>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4" name="Text Placeholder 2">
            <a:extLst>
              <a:ext uri="{FF2B5EF4-FFF2-40B4-BE49-F238E27FC236}">
                <a16:creationId xmlns:a16="http://schemas.microsoft.com/office/drawing/2014/main" id="{FB2A0B34-417C-46AC-95C0-9B2A2FCC8BFC}"/>
              </a:ext>
            </a:extLst>
          </p:cNvPr>
          <p:cNvSpPr>
            <a:spLocks noGrp="1"/>
          </p:cNvSpPr>
          <p:nvPr>
            <p:ph type="body" idx="31" hasCustomPrompt="1"/>
          </p:nvPr>
        </p:nvSpPr>
        <p:spPr>
          <a:xfrm>
            <a:off x="6098826" y="2905291"/>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7780866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806105" y="707529"/>
            <a:ext cx="3704150" cy="569086"/>
          </a:xfrm>
        </p:spPr>
        <p:txBody>
          <a:bodyPr lIns="0" tIns="0" rIns="0" bIns="0" anchor="b">
            <a:normAutofit/>
          </a:bodyPr>
          <a:lstStyle>
            <a:lvl1pPr algn="l">
              <a:defRPr sz="3600"/>
            </a:lvl1pPr>
          </a:lstStyle>
          <a:p>
            <a:r>
              <a:rPr lang="en-US" noProof="0"/>
              <a:t>CLICK TO EDIT</a:t>
            </a:r>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a:off x="-6" y="1374243"/>
            <a:ext cx="4319045" cy="100800"/>
            <a:chOff x="646012" y="3239179"/>
            <a:chExt cx="220185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2" y="3290538"/>
              <a:ext cx="216563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2796480" y="3239179"/>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Picture Placeholder 11" descr="Competitors logos quadrant">
            <a:extLst>
              <a:ext uri="{FF2B5EF4-FFF2-40B4-BE49-F238E27FC236}">
                <a16:creationId xmlns:a16="http://schemas.microsoft.com/office/drawing/2014/main" id="{58A093A6-410B-4E4B-BA54-D31E8313D9B1}"/>
              </a:ext>
            </a:extLst>
          </p:cNvPr>
          <p:cNvSpPr>
            <a:spLocks noGrp="1"/>
          </p:cNvSpPr>
          <p:nvPr>
            <p:ph type="pic" sz="quarter" idx="39" hasCustomPrompt="1"/>
          </p:nvPr>
        </p:nvSpPr>
        <p:spPr>
          <a:xfrm>
            <a:off x="3928670" y="2872719"/>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2</a:t>
            </a:r>
          </a:p>
          <a:p>
            <a:r>
              <a:rPr lang="en-US" noProof="0" dirty="0"/>
              <a:t>Logo</a:t>
            </a:r>
          </a:p>
        </p:txBody>
      </p:sp>
      <p:sp>
        <p:nvSpPr>
          <p:cNvPr id="22" name="Picture Placeholder 11" descr="Competitors logos quadrant">
            <a:extLst>
              <a:ext uri="{FF2B5EF4-FFF2-40B4-BE49-F238E27FC236}">
                <a16:creationId xmlns:a16="http://schemas.microsoft.com/office/drawing/2014/main" id="{C852F764-614E-4E0D-B231-E5EF9B5D3AFE}"/>
              </a:ext>
            </a:extLst>
          </p:cNvPr>
          <p:cNvSpPr>
            <a:spLocks noGrp="1"/>
          </p:cNvSpPr>
          <p:nvPr>
            <p:ph type="pic" sz="quarter" idx="40" hasCustomPrompt="1"/>
          </p:nvPr>
        </p:nvSpPr>
        <p:spPr>
          <a:xfrm>
            <a:off x="806105" y="2171148"/>
            <a:ext cx="1655064" cy="777240"/>
          </a:xfrm>
          <a:noFill/>
        </p:spPr>
        <p:txBody>
          <a:bodyPr anchor="ctr" anchorCtr="0">
            <a:noAutofit/>
          </a:bodyPr>
          <a:lstStyle>
            <a:lvl1pPr marL="0" indent="0" algn="ctr">
              <a:buNone/>
              <a:defRPr sz="2000" i="1">
                <a:solidFill>
                  <a:schemeClr val="tx1"/>
                </a:solidFill>
              </a:defRPr>
            </a:lvl1pPr>
          </a:lstStyle>
          <a:p>
            <a:r>
              <a:rPr lang="en-US" noProof="0" dirty="0"/>
              <a:t>Competitor 1</a:t>
            </a:r>
          </a:p>
          <a:p>
            <a:r>
              <a:rPr lang="en-US" noProof="0" dirty="0"/>
              <a:t>Logo</a:t>
            </a:r>
          </a:p>
        </p:txBody>
      </p:sp>
      <p:sp>
        <p:nvSpPr>
          <p:cNvPr id="25" name="Picture Placeholder 11" descr="Competitors logos quadrant">
            <a:extLst>
              <a:ext uri="{FF2B5EF4-FFF2-40B4-BE49-F238E27FC236}">
                <a16:creationId xmlns:a16="http://schemas.microsoft.com/office/drawing/2014/main" id="{0349F007-C349-4EF3-A61F-86C43BEB5478}"/>
              </a:ext>
            </a:extLst>
          </p:cNvPr>
          <p:cNvSpPr>
            <a:spLocks noGrp="1"/>
          </p:cNvSpPr>
          <p:nvPr>
            <p:ph type="pic" sz="quarter" idx="41" hasCustomPrompt="1"/>
          </p:nvPr>
        </p:nvSpPr>
        <p:spPr>
          <a:xfrm>
            <a:off x="2729582" y="4456262"/>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3</a:t>
            </a:r>
          </a:p>
          <a:p>
            <a:r>
              <a:rPr lang="en-US" noProof="0" dirty="0"/>
              <a:t>Logo</a:t>
            </a:r>
          </a:p>
        </p:txBody>
      </p:sp>
      <p:sp>
        <p:nvSpPr>
          <p:cNvPr id="26" name="Picture Placeholder 11" descr="Competitors logos quadrant">
            <a:extLst>
              <a:ext uri="{FF2B5EF4-FFF2-40B4-BE49-F238E27FC236}">
                <a16:creationId xmlns:a16="http://schemas.microsoft.com/office/drawing/2014/main" id="{FEA8BDDC-623F-4C67-AD04-E7801B537019}"/>
              </a:ext>
            </a:extLst>
          </p:cNvPr>
          <p:cNvSpPr>
            <a:spLocks noGrp="1"/>
          </p:cNvSpPr>
          <p:nvPr>
            <p:ph type="pic" sz="quarter" idx="42" hasCustomPrompt="1"/>
          </p:nvPr>
        </p:nvSpPr>
        <p:spPr>
          <a:xfrm>
            <a:off x="6829546" y="2770168"/>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4</a:t>
            </a:r>
          </a:p>
          <a:p>
            <a:r>
              <a:rPr lang="en-US" noProof="0" dirty="0"/>
              <a:t>Logo</a:t>
            </a:r>
          </a:p>
        </p:txBody>
      </p:sp>
      <p:sp>
        <p:nvSpPr>
          <p:cNvPr id="27" name="Picture Placeholder 11" descr="Competitors logos quadrant">
            <a:extLst>
              <a:ext uri="{FF2B5EF4-FFF2-40B4-BE49-F238E27FC236}">
                <a16:creationId xmlns:a16="http://schemas.microsoft.com/office/drawing/2014/main" id="{28B0D00B-97E7-4133-B35A-AC2EF334CD2B}"/>
              </a:ext>
            </a:extLst>
          </p:cNvPr>
          <p:cNvSpPr>
            <a:spLocks noGrp="1"/>
          </p:cNvSpPr>
          <p:nvPr>
            <p:ph type="pic" sz="quarter" idx="43" hasCustomPrompt="1"/>
          </p:nvPr>
        </p:nvSpPr>
        <p:spPr>
          <a:xfrm>
            <a:off x="6610067" y="4588832"/>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5</a:t>
            </a:r>
          </a:p>
          <a:p>
            <a:r>
              <a:rPr lang="en-US" noProof="0" dirty="0"/>
              <a:t>Logo</a:t>
            </a:r>
          </a:p>
        </p:txBody>
      </p:sp>
      <p:sp>
        <p:nvSpPr>
          <p:cNvPr id="28" name="Picture Placeholder 11" descr="Competitors logos quadrant">
            <a:extLst>
              <a:ext uri="{FF2B5EF4-FFF2-40B4-BE49-F238E27FC236}">
                <a16:creationId xmlns:a16="http://schemas.microsoft.com/office/drawing/2014/main" id="{8D1A7417-EFAD-46F6-ADA5-117D4C7B1A9D}"/>
              </a:ext>
            </a:extLst>
          </p:cNvPr>
          <p:cNvSpPr>
            <a:spLocks noGrp="1"/>
          </p:cNvSpPr>
          <p:nvPr>
            <p:ph type="pic" sz="quarter" idx="44" hasCustomPrompt="1"/>
          </p:nvPr>
        </p:nvSpPr>
        <p:spPr>
          <a:xfrm>
            <a:off x="9571158" y="4977452"/>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6</a:t>
            </a:r>
          </a:p>
          <a:p>
            <a:r>
              <a:rPr lang="en-US" noProof="0" dirty="0"/>
              <a:t>Logo</a:t>
            </a:r>
          </a:p>
        </p:txBody>
      </p:sp>
      <p:sp>
        <p:nvSpPr>
          <p:cNvPr id="29" name="Text Placeholder 7">
            <a:extLst>
              <a:ext uri="{FF2B5EF4-FFF2-40B4-BE49-F238E27FC236}">
                <a16:creationId xmlns:a16="http://schemas.microsoft.com/office/drawing/2014/main" id="{D4B80E14-BBC8-42CC-8777-FFF50D168A09}"/>
              </a:ext>
            </a:extLst>
          </p:cNvPr>
          <p:cNvSpPr>
            <a:spLocks noGrp="1"/>
          </p:cNvSpPr>
          <p:nvPr>
            <p:ph type="body" sz="quarter" idx="46" hasCustomPrompt="1"/>
          </p:nvPr>
        </p:nvSpPr>
        <p:spPr>
          <a:xfrm>
            <a:off x="789869" y="3642757"/>
            <a:ext cx="2741612" cy="248888"/>
          </a:xfrm>
        </p:spPr>
        <p:txBody>
          <a:bodyPr wrap="square" lIns="0" tIns="0" rIns="0" bIns="0">
            <a:noAutofit/>
          </a:bodyPr>
          <a:lstStyle>
            <a:lvl1pPr marL="0" indent="0">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More expensive</a:t>
            </a:r>
          </a:p>
        </p:txBody>
      </p:sp>
      <p:sp>
        <p:nvSpPr>
          <p:cNvPr id="30" name="Text Placeholder 7">
            <a:extLst>
              <a:ext uri="{FF2B5EF4-FFF2-40B4-BE49-F238E27FC236}">
                <a16:creationId xmlns:a16="http://schemas.microsoft.com/office/drawing/2014/main" id="{95033551-3DD0-4EBE-8DFD-9335F8BA9268}"/>
              </a:ext>
            </a:extLst>
          </p:cNvPr>
          <p:cNvSpPr>
            <a:spLocks noGrp="1"/>
          </p:cNvSpPr>
          <p:nvPr>
            <p:ph type="body" sz="quarter" idx="48" hasCustomPrompt="1"/>
          </p:nvPr>
        </p:nvSpPr>
        <p:spPr>
          <a:xfrm>
            <a:off x="6315481" y="5884080"/>
            <a:ext cx="2741612" cy="248888"/>
          </a:xfrm>
        </p:spPr>
        <p:txBody>
          <a:bodyPr wrap="square" lIns="0" tIns="0" rIns="0" bIns="0">
            <a:noAutofit/>
          </a:bodyPr>
          <a:lstStyle>
            <a:lvl1pPr marL="0" indent="0" algn="l">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Less convenient</a:t>
            </a:r>
          </a:p>
        </p:txBody>
      </p:sp>
      <p:sp>
        <p:nvSpPr>
          <p:cNvPr id="31" name="Text Placeholder 7">
            <a:extLst>
              <a:ext uri="{FF2B5EF4-FFF2-40B4-BE49-F238E27FC236}">
                <a16:creationId xmlns:a16="http://schemas.microsoft.com/office/drawing/2014/main" id="{CC507E62-D7F3-4E81-8DE2-5A7084588A33}"/>
              </a:ext>
            </a:extLst>
          </p:cNvPr>
          <p:cNvSpPr>
            <a:spLocks noGrp="1"/>
          </p:cNvSpPr>
          <p:nvPr>
            <p:ph type="body" sz="quarter" idx="49" hasCustomPrompt="1"/>
          </p:nvPr>
        </p:nvSpPr>
        <p:spPr>
          <a:xfrm>
            <a:off x="6315481" y="1343118"/>
            <a:ext cx="2741612" cy="248888"/>
          </a:xfrm>
        </p:spPr>
        <p:txBody>
          <a:bodyPr wrap="square" lIns="0" tIns="0" rIns="0" bIns="0">
            <a:noAutofit/>
          </a:bodyPr>
          <a:lstStyle>
            <a:lvl1pPr marL="0" indent="0" algn="l">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More convenient</a:t>
            </a:r>
          </a:p>
        </p:txBody>
      </p:sp>
      <p:sp>
        <p:nvSpPr>
          <p:cNvPr id="32" name="Picture Placeholder 13">
            <a:extLst>
              <a:ext uri="{FF2B5EF4-FFF2-40B4-BE49-F238E27FC236}">
                <a16:creationId xmlns:a16="http://schemas.microsoft.com/office/drawing/2014/main" id="{61EF622D-8E08-41C3-BEBA-2274C2AB487A}"/>
              </a:ext>
            </a:extLst>
          </p:cNvPr>
          <p:cNvSpPr>
            <a:spLocks noGrp="1"/>
          </p:cNvSpPr>
          <p:nvPr>
            <p:ph type="pic" sz="quarter" idx="50"/>
          </p:nvPr>
        </p:nvSpPr>
        <p:spPr>
          <a:xfrm>
            <a:off x="9417999" y="1977257"/>
            <a:ext cx="1481328" cy="758952"/>
          </a:xfrm>
          <a:noFill/>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33" name="Text Placeholder 7">
            <a:extLst>
              <a:ext uri="{FF2B5EF4-FFF2-40B4-BE49-F238E27FC236}">
                <a16:creationId xmlns:a16="http://schemas.microsoft.com/office/drawing/2014/main" id="{690ADA54-0156-49A9-AEF7-A4972EEB15AA}"/>
              </a:ext>
            </a:extLst>
          </p:cNvPr>
          <p:cNvSpPr>
            <a:spLocks noGrp="1"/>
          </p:cNvSpPr>
          <p:nvPr>
            <p:ph type="body" sz="quarter" idx="51" hasCustomPrompt="1"/>
          </p:nvPr>
        </p:nvSpPr>
        <p:spPr>
          <a:xfrm>
            <a:off x="8651686" y="3642757"/>
            <a:ext cx="2741612" cy="248888"/>
          </a:xfrm>
        </p:spPr>
        <p:txBody>
          <a:bodyPr lIns="0" tIns="0" rIns="0" bIns="0">
            <a:noAutofit/>
          </a:bodyPr>
          <a:lstStyle>
            <a:lvl1pPr marL="0" indent="0" algn="r">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Less expensive</a:t>
            </a:r>
          </a:p>
        </p:txBody>
      </p:sp>
      <p:grpSp>
        <p:nvGrpSpPr>
          <p:cNvPr id="4" name="Group 3">
            <a:extLst>
              <a:ext uri="{FF2B5EF4-FFF2-40B4-BE49-F238E27FC236}">
                <a16:creationId xmlns:a16="http://schemas.microsoft.com/office/drawing/2014/main" id="{32193FB7-0142-40DD-9186-F3156B0AE4B0}"/>
              </a:ext>
            </a:extLst>
          </p:cNvPr>
          <p:cNvGrpSpPr/>
          <p:nvPr userDrawn="1"/>
        </p:nvGrpSpPr>
        <p:grpSpPr>
          <a:xfrm>
            <a:off x="6045600" y="1376748"/>
            <a:ext cx="100800" cy="5481252"/>
            <a:chOff x="6045600" y="1376748"/>
            <a:chExt cx="100800" cy="5481252"/>
          </a:xfrm>
        </p:grpSpPr>
        <p:cxnSp>
          <p:nvCxnSpPr>
            <p:cNvPr id="3" name="Straight Connector 2">
              <a:extLst>
                <a:ext uri="{FF2B5EF4-FFF2-40B4-BE49-F238E27FC236}">
                  <a16:creationId xmlns:a16="http://schemas.microsoft.com/office/drawing/2014/main" id="{CD1389D4-2EB7-40E2-B21B-4EE70FCA2236}"/>
                </a:ext>
              </a:extLst>
            </p:cNvPr>
            <p:cNvCxnSpPr>
              <a:cxnSpLocks/>
            </p:cNvCxnSpPr>
            <p:nvPr userDrawn="1"/>
          </p:nvCxnSpPr>
          <p:spPr>
            <a:xfrm rot="16200000">
              <a:off x="3389377" y="4151376"/>
              <a:ext cx="541324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BA48E795-AD00-4819-94E4-A5211D331715}"/>
                </a:ext>
              </a:extLst>
            </p:cNvPr>
            <p:cNvSpPr/>
            <p:nvPr userDrawn="1"/>
          </p:nvSpPr>
          <p:spPr>
            <a:xfrm>
              <a:off x="6045600" y="1376748"/>
              <a:ext cx="100800" cy="100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grpSp>
        <p:nvGrpSpPr>
          <p:cNvPr id="37" name="Group 36">
            <a:extLst>
              <a:ext uri="{FF2B5EF4-FFF2-40B4-BE49-F238E27FC236}">
                <a16:creationId xmlns:a16="http://schemas.microsoft.com/office/drawing/2014/main" id="{41BD97BD-35F4-4534-8B74-24D44A99BC58}"/>
              </a:ext>
            </a:extLst>
          </p:cNvPr>
          <p:cNvGrpSpPr/>
          <p:nvPr userDrawn="1"/>
        </p:nvGrpSpPr>
        <p:grpSpPr>
          <a:xfrm rot="5400000">
            <a:off x="5669857" y="-1673474"/>
            <a:ext cx="100800" cy="11440514"/>
            <a:chOff x="6045600" y="1329588"/>
            <a:chExt cx="100800" cy="11440514"/>
          </a:xfrm>
        </p:grpSpPr>
        <p:cxnSp>
          <p:nvCxnSpPr>
            <p:cNvPr id="38" name="Straight Connector 37">
              <a:extLst>
                <a:ext uri="{FF2B5EF4-FFF2-40B4-BE49-F238E27FC236}">
                  <a16:creationId xmlns:a16="http://schemas.microsoft.com/office/drawing/2014/main" id="{D8351F13-467F-49F8-8279-C5B29A51798F}"/>
                </a:ext>
              </a:extLst>
            </p:cNvPr>
            <p:cNvCxnSpPr>
              <a:cxnSpLocks/>
            </p:cNvCxnSpPr>
            <p:nvPr userDrawn="1"/>
          </p:nvCxnSpPr>
          <p:spPr>
            <a:xfrm rot="16200000">
              <a:off x="408032" y="7082102"/>
              <a:ext cx="11376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09AA12FA-7959-4581-B344-DF9E7B0AD37A}"/>
                </a:ext>
              </a:extLst>
            </p:cNvPr>
            <p:cNvSpPr/>
            <p:nvPr userDrawn="1"/>
          </p:nvSpPr>
          <p:spPr>
            <a:xfrm>
              <a:off x="6045600" y="1329588"/>
              <a:ext cx="100800" cy="100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2939558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Section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7" y="1512271"/>
            <a:ext cx="2828198" cy="12868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1" y="3148315"/>
            <a:ext cx="2216876" cy="2098138"/>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897696"/>
            <a:ext cx="3360726" cy="100800"/>
            <a:chOff x="0" y="3240138"/>
            <a:chExt cx="3360726"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27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259926"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DA80730C-5AC9-41A0-ACC5-624F0652D685}"/>
              </a:ext>
            </a:extLst>
          </p:cNvPr>
          <p:cNvSpPr>
            <a:spLocks noGrp="1"/>
          </p:cNvSpPr>
          <p:nvPr>
            <p:ph type="body" sz="quarter" idx="26" hasCustomPrompt="1"/>
          </p:nvPr>
        </p:nvSpPr>
        <p:spPr>
          <a:xfrm>
            <a:off x="4475261" y="2631676"/>
            <a:ext cx="978408" cy="978408"/>
          </a:xfrm>
          <a:prstGeom prst="ellipse">
            <a:avLst/>
          </a:prstGeom>
          <a:ln w="6350">
            <a:solidFill>
              <a:schemeClr val="tx1"/>
            </a:solidFill>
          </a:ln>
        </p:spPr>
        <p:txBody>
          <a:bodyPr lIns="0" tIns="72000" rIns="0" bIns="0" anchor="ctr" anchorCtr="0">
            <a:noAutofit/>
          </a:bodyPr>
          <a:lstStyle>
            <a:lvl1pPr marL="0" indent="0" algn="ctr">
              <a:buNone/>
              <a:defRPr sz="7000" b="1">
                <a:ln w="6350">
                  <a:solidFill>
                    <a:schemeClr val="tx1"/>
                  </a:solidFill>
                </a:ln>
                <a:noFill/>
                <a:latin typeface="+mj-lt"/>
              </a:defRPr>
            </a:lvl1pPr>
          </a:lstStyle>
          <a:p>
            <a:pPr lvl="0"/>
            <a:r>
              <a:rPr lang="en-US" noProof="0"/>
              <a:t>1</a:t>
            </a:r>
          </a:p>
        </p:txBody>
      </p:sp>
      <p:sp>
        <p:nvSpPr>
          <p:cNvPr id="22" name="Text Placeholder 15">
            <a:extLst>
              <a:ext uri="{FF2B5EF4-FFF2-40B4-BE49-F238E27FC236}">
                <a16:creationId xmlns:a16="http://schemas.microsoft.com/office/drawing/2014/main" id="{515B23A8-23EB-4E6E-A24C-4154570D7DC0}"/>
              </a:ext>
            </a:extLst>
          </p:cNvPr>
          <p:cNvSpPr>
            <a:spLocks noGrp="1"/>
          </p:cNvSpPr>
          <p:nvPr>
            <p:ph type="body" sz="quarter" idx="28" hasCustomPrompt="1"/>
          </p:nvPr>
        </p:nvSpPr>
        <p:spPr>
          <a:xfrm>
            <a:off x="7436251" y="2015540"/>
            <a:ext cx="978408" cy="978408"/>
          </a:xfrm>
          <a:prstGeom prst="ellipse">
            <a:avLst/>
          </a:prstGeom>
          <a:ln w="6350">
            <a:solidFill>
              <a:schemeClr val="tx1"/>
            </a:solidFill>
          </a:ln>
        </p:spPr>
        <p:txBody>
          <a:bodyPr lIns="0" tIns="36000" rIns="0" bIns="0" anchor="ctr" anchorCtr="0">
            <a:noAutofit/>
          </a:bodyPr>
          <a:lstStyle>
            <a:lvl1pPr marL="0" indent="0" algn="ctr">
              <a:buNone/>
              <a:defRPr sz="7000" b="1">
                <a:ln w="6350">
                  <a:solidFill>
                    <a:schemeClr val="tx1"/>
                  </a:solidFill>
                </a:ln>
                <a:noFill/>
                <a:latin typeface="+mj-lt"/>
              </a:defRPr>
            </a:lvl1pPr>
          </a:lstStyle>
          <a:p>
            <a:pPr lvl="0"/>
            <a:r>
              <a:rPr lang="en-US" noProof="0"/>
              <a:t>2</a:t>
            </a:r>
          </a:p>
        </p:txBody>
      </p:sp>
      <p:sp>
        <p:nvSpPr>
          <p:cNvPr id="23" name="Text Placeholder 15">
            <a:extLst>
              <a:ext uri="{FF2B5EF4-FFF2-40B4-BE49-F238E27FC236}">
                <a16:creationId xmlns:a16="http://schemas.microsoft.com/office/drawing/2014/main" id="{C12919ED-FD55-4081-BB4A-2B2FDA3BED17}"/>
              </a:ext>
            </a:extLst>
          </p:cNvPr>
          <p:cNvSpPr>
            <a:spLocks noGrp="1"/>
          </p:cNvSpPr>
          <p:nvPr>
            <p:ph type="body" sz="quarter" idx="31" hasCustomPrompt="1"/>
          </p:nvPr>
        </p:nvSpPr>
        <p:spPr>
          <a:xfrm>
            <a:off x="10397240" y="1239687"/>
            <a:ext cx="978408" cy="978408"/>
          </a:xfrm>
          <a:prstGeom prst="ellipse">
            <a:avLst/>
          </a:prstGeom>
          <a:ln w="6350">
            <a:solidFill>
              <a:schemeClr val="tx1"/>
            </a:solidFill>
          </a:ln>
        </p:spPr>
        <p:txBody>
          <a:bodyPr lIns="0" tIns="36000" rIns="0" bIns="0" anchor="ctr" anchorCtr="0">
            <a:noAutofit/>
          </a:bodyPr>
          <a:lstStyle>
            <a:lvl1pPr marL="0" indent="0" algn="ctr">
              <a:buNone/>
              <a:defRPr sz="7000" b="1">
                <a:ln w="6350">
                  <a:solidFill>
                    <a:schemeClr val="tx1"/>
                  </a:solidFill>
                </a:ln>
                <a:noFill/>
                <a:latin typeface="+mj-lt"/>
              </a:defRPr>
            </a:lvl1pPr>
          </a:lstStyle>
          <a:p>
            <a:pPr lvl="0"/>
            <a:r>
              <a:rPr lang="en-US" noProof="0"/>
              <a:t>3</a:t>
            </a:r>
          </a:p>
        </p:txBody>
      </p:sp>
      <p:cxnSp>
        <p:nvCxnSpPr>
          <p:cNvPr id="24" name="Straight Connector 23">
            <a:extLst>
              <a:ext uri="{FF2B5EF4-FFF2-40B4-BE49-F238E27FC236}">
                <a16:creationId xmlns:a16="http://schemas.microsoft.com/office/drawing/2014/main" id="{56A6259C-432B-4405-9E82-995AF092FB7A}"/>
              </a:ext>
            </a:extLst>
          </p:cNvPr>
          <p:cNvCxnSpPr>
            <a:cxnSpLocks/>
          </p:cNvCxnSpPr>
          <p:nvPr userDrawn="1"/>
        </p:nvCxnSpPr>
        <p:spPr>
          <a:xfrm rot="16200000" flipV="1">
            <a:off x="4068065" y="1728891"/>
            <a:ext cx="17928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3BC485E-8BCE-479F-A7E9-7F9E193E6E96}"/>
              </a:ext>
            </a:extLst>
          </p:cNvPr>
          <p:cNvCxnSpPr>
            <a:cxnSpLocks/>
          </p:cNvCxnSpPr>
          <p:nvPr userDrawn="1"/>
        </p:nvCxnSpPr>
        <p:spPr>
          <a:xfrm>
            <a:off x="4964465" y="836613"/>
            <a:ext cx="5925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5094BC6-BA16-4E05-868C-3AE971AF3DA4}"/>
              </a:ext>
            </a:extLst>
          </p:cNvPr>
          <p:cNvCxnSpPr>
            <a:cxnSpLocks/>
          </p:cNvCxnSpPr>
          <p:nvPr userDrawn="1"/>
        </p:nvCxnSpPr>
        <p:spPr>
          <a:xfrm rot="16200000" flipV="1">
            <a:off x="10688444" y="1030491"/>
            <a:ext cx="39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9130EC6-4A8D-447F-862E-E5A693E68C8C}"/>
              </a:ext>
            </a:extLst>
          </p:cNvPr>
          <p:cNvCxnSpPr>
            <a:cxnSpLocks/>
          </p:cNvCxnSpPr>
          <p:nvPr userDrawn="1"/>
        </p:nvCxnSpPr>
        <p:spPr>
          <a:xfrm flipV="1">
            <a:off x="7925455" y="837355"/>
            <a:ext cx="0" cy="11781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B29C9C1-9494-4E8B-A0F3-611E947A19B3}"/>
              </a:ext>
            </a:extLst>
          </p:cNvPr>
          <p:cNvSpPr>
            <a:spLocks noGrp="1"/>
          </p:cNvSpPr>
          <p:nvPr>
            <p:ph type="body" idx="27" hasCustomPrompt="1"/>
          </p:nvPr>
        </p:nvSpPr>
        <p:spPr>
          <a:xfrm>
            <a:off x="3151266" y="4543170"/>
            <a:ext cx="2589369" cy="1280958"/>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0" name="Text Placeholder 2">
            <a:extLst>
              <a:ext uri="{FF2B5EF4-FFF2-40B4-BE49-F238E27FC236}">
                <a16:creationId xmlns:a16="http://schemas.microsoft.com/office/drawing/2014/main" id="{ABB09D16-148A-45C2-B0B8-1495E8DC7D64}"/>
              </a:ext>
            </a:extLst>
          </p:cNvPr>
          <p:cNvSpPr>
            <a:spLocks noGrp="1"/>
          </p:cNvSpPr>
          <p:nvPr>
            <p:ph type="body" idx="29" hasCustomPrompt="1"/>
          </p:nvPr>
        </p:nvSpPr>
        <p:spPr>
          <a:xfrm>
            <a:off x="3151265" y="4246467"/>
            <a:ext cx="2415199" cy="236141"/>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1" name="Text Placeholder 2">
            <a:extLst>
              <a:ext uri="{FF2B5EF4-FFF2-40B4-BE49-F238E27FC236}">
                <a16:creationId xmlns:a16="http://schemas.microsoft.com/office/drawing/2014/main" id="{67814C7C-3597-4B16-A4AC-D81985C587BD}"/>
              </a:ext>
            </a:extLst>
          </p:cNvPr>
          <p:cNvSpPr>
            <a:spLocks noGrp="1"/>
          </p:cNvSpPr>
          <p:nvPr>
            <p:ph type="body" idx="32" hasCustomPrompt="1"/>
          </p:nvPr>
        </p:nvSpPr>
        <p:spPr>
          <a:xfrm>
            <a:off x="3151265" y="3883902"/>
            <a:ext cx="2415199" cy="360000"/>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3" name="Text Placeholder 2">
            <a:extLst>
              <a:ext uri="{FF2B5EF4-FFF2-40B4-BE49-F238E27FC236}">
                <a16:creationId xmlns:a16="http://schemas.microsoft.com/office/drawing/2014/main" id="{EFE2A8C5-F462-436C-B748-BBE5D58CB8B4}"/>
              </a:ext>
            </a:extLst>
          </p:cNvPr>
          <p:cNvSpPr>
            <a:spLocks noGrp="1"/>
          </p:cNvSpPr>
          <p:nvPr>
            <p:ph type="body" idx="33" hasCustomPrompt="1"/>
          </p:nvPr>
        </p:nvSpPr>
        <p:spPr>
          <a:xfrm>
            <a:off x="6048861" y="3849559"/>
            <a:ext cx="2589369" cy="178695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4" name="Text Placeholder 2">
            <a:extLst>
              <a:ext uri="{FF2B5EF4-FFF2-40B4-BE49-F238E27FC236}">
                <a16:creationId xmlns:a16="http://schemas.microsoft.com/office/drawing/2014/main" id="{586DAC0D-9859-40A1-8456-F0B43D96718B}"/>
              </a:ext>
            </a:extLst>
          </p:cNvPr>
          <p:cNvSpPr>
            <a:spLocks noGrp="1"/>
          </p:cNvSpPr>
          <p:nvPr>
            <p:ph type="body" idx="34" hasCustomPrompt="1"/>
          </p:nvPr>
        </p:nvSpPr>
        <p:spPr>
          <a:xfrm>
            <a:off x="6048860" y="3552857"/>
            <a:ext cx="2415199" cy="236141"/>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5" name="Text Placeholder 2">
            <a:extLst>
              <a:ext uri="{FF2B5EF4-FFF2-40B4-BE49-F238E27FC236}">
                <a16:creationId xmlns:a16="http://schemas.microsoft.com/office/drawing/2014/main" id="{37B983EE-F89D-4F09-8A9F-2347FA364217}"/>
              </a:ext>
            </a:extLst>
          </p:cNvPr>
          <p:cNvSpPr>
            <a:spLocks noGrp="1"/>
          </p:cNvSpPr>
          <p:nvPr>
            <p:ph type="body" idx="35" hasCustomPrompt="1"/>
          </p:nvPr>
        </p:nvSpPr>
        <p:spPr>
          <a:xfrm>
            <a:off x="6048860" y="3190292"/>
            <a:ext cx="2415199" cy="360000"/>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6" name="Text Placeholder 2">
            <a:extLst>
              <a:ext uri="{FF2B5EF4-FFF2-40B4-BE49-F238E27FC236}">
                <a16:creationId xmlns:a16="http://schemas.microsoft.com/office/drawing/2014/main" id="{D30DD128-A937-4A2F-B070-523A5BAAE260}"/>
              </a:ext>
            </a:extLst>
          </p:cNvPr>
          <p:cNvSpPr>
            <a:spLocks noGrp="1"/>
          </p:cNvSpPr>
          <p:nvPr>
            <p:ph type="body" idx="36" hasCustomPrompt="1"/>
          </p:nvPr>
        </p:nvSpPr>
        <p:spPr>
          <a:xfrm>
            <a:off x="8975159" y="3147170"/>
            <a:ext cx="2589369" cy="2311934"/>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7" name="Text Placeholder 2">
            <a:extLst>
              <a:ext uri="{FF2B5EF4-FFF2-40B4-BE49-F238E27FC236}">
                <a16:creationId xmlns:a16="http://schemas.microsoft.com/office/drawing/2014/main" id="{5737B87C-E3C0-46B2-8B79-63EB60491503}"/>
              </a:ext>
            </a:extLst>
          </p:cNvPr>
          <p:cNvSpPr>
            <a:spLocks noGrp="1"/>
          </p:cNvSpPr>
          <p:nvPr>
            <p:ph type="body" idx="37" hasCustomPrompt="1"/>
          </p:nvPr>
        </p:nvSpPr>
        <p:spPr>
          <a:xfrm>
            <a:off x="8975158" y="2850467"/>
            <a:ext cx="2415199" cy="236141"/>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8" name="Text Placeholder 2">
            <a:extLst>
              <a:ext uri="{FF2B5EF4-FFF2-40B4-BE49-F238E27FC236}">
                <a16:creationId xmlns:a16="http://schemas.microsoft.com/office/drawing/2014/main" id="{22F76863-7DCD-4365-80F0-001D51F08779}"/>
              </a:ext>
            </a:extLst>
          </p:cNvPr>
          <p:cNvSpPr>
            <a:spLocks noGrp="1"/>
          </p:cNvSpPr>
          <p:nvPr>
            <p:ph type="body" idx="38" hasCustomPrompt="1"/>
          </p:nvPr>
        </p:nvSpPr>
        <p:spPr>
          <a:xfrm>
            <a:off x="8975158" y="2487902"/>
            <a:ext cx="2415199" cy="360000"/>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Tree>
    <p:extLst>
      <p:ext uri="{BB962C8B-B14F-4D97-AF65-F5344CB8AC3E}">
        <p14:creationId xmlns:p14="http://schemas.microsoft.com/office/powerpoint/2010/main" val="30782733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e and Chart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707529"/>
            <a:ext cx="5314072" cy="569086"/>
          </a:xfrm>
        </p:spPr>
        <p:txBody>
          <a:bodyPr lIns="0" tIns="0" rIns="0" bIns="0" anchor="b">
            <a:normAutofit/>
          </a:bodyPr>
          <a:lstStyle>
            <a:lvl1pPr algn="l">
              <a:defRPr sz="3600"/>
            </a:lvl1pPr>
          </a:lstStyle>
          <a:p>
            <a:r>
              <a:rPr lang="en-US" noProof="0"/>
              <a:t>CLICK TO EDIT TITLE</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096000" y="1383372"/>
            <a:ext cx="6096000" cy="100800"/>
            <a:chOff x="646015" y="3248308"/>
            <a:chExt cx="3107749"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831850" y="2031832"/>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4" name="Text Placeholder 2">
            <a:extLst>
              <a:ext uri="{FF2B5EF4-FFF2-40B4-BE49-F238E27FC236}">
                <a16:creationId xmlns:a16="http://schemas.microsoft.com/office/drawing/2014/main" id="{FB2A0B34-417C-46AC-95C0-9B2A2FCC8BFC}"/>
              </a:ext>
            </a:extLst>
          </p:cNvPr>
          <p:cNvSpPr>
            <a:spLocks noGrp="1"/>
          </p:cNvSpPr>
          <p:nvPr>
            <p:ph type="body" idx="31" hasCustomPrompt="1"/>
          </p:nvPr>
        </p:nvSpPr>
        <p:spPr>
          <a:xfrm>
            <a:off x="6096000" y="2031832"/>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 name="Content Placeholder 2">
            <a:extLst>
              <a:ext uri="{FF2B5EF4-FFF2-40B4-BE49-F238E27FC236}">
                <a16:creationId xmlns:a16="http://schemas.microsoft.com/office/drawing/2014/main" id="{7D36F8EF-728B-45C1-87D8-4AD8FA8F3716}"/>
              </a:ext>
            </a:extLst>
          </p:cNvPr>
          <p:cNvSpPr>
            <a:spLocks noGrp="1"/>
          </p:cNvSpPr>
          <p:nvPr>
            <p:ph sz="quarter" idx="32"/>
          </p:nvPr>
        </p:nvSpPr>
        <p:spPr>
          <a:xfrm>
            <a:off x="803275" y="2524125"/>
            <a:ext cx="4970463" cy="2935288"/>
          </a:xfrm>
        </p:spPr>
        <p:txBody>
          <a:bodyPr>
            <a:normAutofit/>
          </a:bodyPr>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2" name="Content Placeholder 2">
            <a:extLst>
              <a:ext uri="{FF2B5EF4-FFF2-40B4-BE49-F238E27FC236}">
                <a16:creationId xmlns:a16="http://schemas.microsoft.com/office/drawing/2014/main" id="{7395C5B4-6B03-4F70-96F8-3AE3A7817B52}"/>
              </a:ext>
            </a:extLst>
          </p:cNvPr>
          <p:cNvSpPr>
            <a:spLocks noGrp="1"/>
          </p:cNvSpPr>
          <p:nvPr>
            <p:ph sz="quarter" idx="33"/>
          </p:nvPr>
        </p:nvSpPr>
        <p:spPr>
          <a:xfrm>
            <a:off x="6096000" y="2524125"/>
            <a:ext cx="4970463" cy="2935288"/>
          </a:xfrm>
        </p:spPr>
        <p:txBody>
          <a:bodyPr>
            <a:normAutofit/>
          </a:bodyPr>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7789154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meline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8736466" y="707529"/>
            <a:ext cx="2673606" cy="569086"/>
          </a:xfrm>
        </p:spPr>
        <p:txBody>
          <a:bodyPr lIns="0" tIns="0" rIns="0" bIns="0" anchor="b">
            <a:normAutofit/>
          </a:bodyPr>
          <a:lstStyle>
            <a:lvl1pPr algn="r">
              <a:defRPr sz="3600"/>
            </a:lvl1pPr>
          </a:lstStyle>
          <a:p>
            <a:r>
              <a:rPr lang="en-US" noProof="0"/>
              <a:t>TIMELINE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9147803" y="1625821"/>
            <a:ext cx="2262267" cy="2021536"/>
          </a:xfrm>
        </p:spPr>
        <p:txBody>
          <a:bodyPr lIns="0" tIns="0" rIns="0" bIns="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9186215" y="1375202"/>
            <a:ext cx="3005785" cy="100800"/>
            <a:chOff x="2729180" y="3240138"/>
            <a:chExt cx="153234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2729180" y="3290538"/>
              <a:ext cx="1504927"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4210138" y="324013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 Placeholder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2618284" y="685667"/>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5930241" y="1079309"/>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5930241" y="786637"/>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4" name="Straight Connector 13">
            <a:extLst>
              <a:ext uri="{FF2B5EF4-FFF2-40B4-BE49-F238E27FC236}">
                <a16:creationId xmlns:a16="http://schemas.microsoft.com/office/drawing/2014/main" id="{1AD3A3AB-488E-4090-9FD5-E005D5A9ECF5}"/>
              </a:ext>
            </a:extLst>
          </p:cNvPr>
          <p:cNvCxnSpPr>
            <a:cxnSpLocks/>
          </p:cNvCxnSpPr>
          <p:nvPr userDrawn="1"/>
        </p:nvCxnSpPr>
        <p:spPr>
          <a:xfrm rot="16200000">
            <a:off x="2094269" y="3429000"/>
            <a:ext cx="685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BD6729DC-C5B3-485B-B5CD-F06FC3CAFD9A}"/>
              </a:ext>
            </a:extLst>
          </p:cNvPr>
          <p:cNvSpPr/>
          <p:nvPr userDrawn="1"/>
        </p:nvSpPr>
        <p:spPr>
          <a:xfrm>
            <a:off x="5372392" y="9598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9" name="Oval 28">
            <a:extLst>
              <a:ext uri="{FF2B5EF4-FFF2-40B4-BE49-F238E27FC236}">
                <a16:creationId xmlns:a16="http://schemas.microsoft.com/office/drawing/2014/main" id="{C4046DD7-8FB2-43D4-8E94-3D35DC3E2891}"/>
              </a:ext>
            </a:extLst>
          </p:cNvPr>
          <p:cNvSpPr/>
          <p:nvPr userDrawn="1"/>
        </p:nvSpPr>
        <p:spPr>
          <a:xfrm>
            <a:off x="5372392" y="53623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0" name="Oval 29">
            <a:extLst>
              <a:ext uri="{FF2B5EF4-FFF2-40B4-BE49-F238E27FC236}">
                <a16:creationId xmlns:a16="http://schemas.microsoft.com/office/drawing/2014/main" id="{A320A73A-D3CB-4E04-B7E2-F3696B8ACDEA}"/>
              </a:ext>
            </a:extLst>
          </p:cNvPr>
          <p:cNvSpPr/>
          <p:nvPr userDrawn="1"/>
        </p:nvSpPr>
        <p:spPr>
          <a:xfrm>
            <a:off x="5372392" y="24273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1" name="Oval 30">
            <a:extLst>
              <a:ext uri="{FF2B5EF4-FFF2-40B4-BE49-F238E27FC236}">
                <a16:creationId xmlns:a16="http://schemas.microsoft.com/office/drawing/2014/main" id="{3E2B01F0-78A8-41AE-95B8-811603402031}"/>
              </a:ext>
            </a:extLst>
          </p:cNvPr>
          <p:cNvSpPr/>
          <p:nvPr userDrawn="1"/>
        </p:nvSpPr>
        <p:spPr>
          <a:xfrm>
            <a:off x="5372392" y="38948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2" name="Text Placeholder 2">
            <a:extLst>
              <a:ext uri="{FF2B5EF4-FFF2-40B4-BE49-F238E27FC236}">
                <a16:creationId xmlns:a16="http://schemas.microsoft.com/office/drawing/2014/main" id="{A70E382B-B932-45B7-BD95-6D722A4A2480}"/>
              </a:ext>
            </a:extLst>
          </p:cNvPr>
          <p:cNvSpPr>
            <a:spLocks noGrp="1"/>
          </p:cNvSpPr>
          <p:nvPr>
            <p:ph type="body" idx="31" hasCustomPrompt="1"/>
          </p:nvPr>
        </p:nvSpPr>
        <p:spPr>
          <a:xfrm>
            <a:off x="5930241" y="2532448"/>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3" name="Text Placeholder 2">
            <a:extLst>
              <a:ext uri="{FF2B5EF4-FFF2-40B4-BE49-F238E27FC236}">
                <a16:creationId xmlns:a16="http://schemas.microsoft.com/office/drawing/2014/main" id="{2F096B52-06C2-46DF-BB33-70D931283F16}"/>
              </a:ext>
            </a:extLst>
          </p:cNvPr>
          <p:cNvSpPr>
            <a:spLocks noGrp="1"/>
          </p:cNvSpPr>
          <p:nvPr>
            <p:ph type="body" idx="32" hasCustomPrompt="1"/>
          </p:nvPr>
        </p:nvSpPr>
        <p:spPr>
          <a:xfrm>
            <a:off x="5930241" y="2239776"/>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5" name="Text Placeholder 2">
            <a:extLst>
              <a:ext uri="{FF2B5EF4-FFF2-40B4-BE49-F238E27FC236}">
                <a16:creationId xmlns:a16="http://schemas.microsoft.com/office/drawing/2014/main" id="{5D87FD43-95C9-4217-AD5F-FE02E28AD4CE}"/>
              </a:ext>
            </a:extLst>
          </p:cNvPr>
          <p:cNvSpPr>
            <a:spLocks noGrp="1"/>
          </p:cNvSpPr>
          <p:nvPr>
            <p:ph type="body" idx="33" hasCustomPrompt="1"/>
          </p:nvPr>
        </p:nvSpPr>
        <p:spPr>
          <a:xfrm>
            <a:off x="5930241" y="3985587"/>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7" name="Text Placeholder 2">
            <a:extLst>
              <a:ext uri="{FF2B5EF4-FFF2-40B4-BE49-F238E27FC236}">
                <a16:creationId xmlns:a16="http://schemas.microsoft.com/office/drawing/2014/main" id="{A6706CEB-523E-4248-9A66-5D139D8B0DE5}"/>
              </a:ext>
            </a:extLst>
          </p:cNvPr>
          <p:cNvSpPr>
            <a:spLocks noGrp="1"/>
          </p:cNvSpPr>
          <p:nvPr>
            <p:ph type="body" idx="34" hasCustomPrompt="1"/>
          </p:nvPr>
        </p:nvSpPr>
        <p:spPr>
          <a:xfrm>
            <a:off x="5930241" y="3692915"/>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2">
            <a:extLst>
              <a:ext uri="{FF2B5EF4-FFF2-40B4-BE49-F238E27FC236}">
                <a16:creationId xmlns:a16="http://schemas.microsoft.com/office/drawing/2014/main" id="{6ADC931C-F9B2-467E-A024-CB5BE74BAD85}"/>
              </a:ext>
            </a:extLst>
          </p:cNvPr>
          <p:cNvSpPr>
            <a:spLocks noGrp="1"/>
          </p:cNvSpPr>
          <p:nvPr>
            <p:ph type="body" idx="35" hasCustomPrompt="1"/>
          </p:nvPr>
        </p:nvSpPr>
        <p:spPr>
          <a:xfrm>
            <a:off x="5930241" y="5438727"/>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9" name="Text Placeholder 2">
            <a:extLst>
              <a:ext uri="{FF2B5EF4-FFF2-40B4-BE49-F238E27FC236}">
                <a16:creationId xmlns:a16="http://schemas.microsoft.com/office/drawing/2014/main" id="{0A301DE6-2E75-41F5-9314-B269815BA3F3}"/>
              </a:ext>
            </a:extLst>
          </p:cNvPr>
          <p:cNvSpPr>
            <a:spLocks noGrp="1"/>
          </p:cNvSpPr>
          <p:nvPr>
            <p:ph type="body" idx="36" hasCustomPrompt="1"/>
          </p:nvPr>
        </p:nvSpPr>
        <p:spPr>
          <a:xfrm>
            <a:off x="5930241" y="5146055"/>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0" name="Text Placeholder 15">
            <a:extLst>
              <a:ext uri="{FF2B5EF4-FFF2-40B4-BE49-F238E27FC236}">
                <a16:creationId xmlns:a16="http://schemas.microsoft.com/office/drawing/2014/main" id="{B9154606-4DE0-4DC7-830A-371423BE4201}"/>
              </a:ext>
            </a:extLst>
          </p:cNvPr>
          <p:cNvSpPr>
            <a:spLocks noGrp="1"/>
          </p:cNvSpPr>
          <p:nvPr>
            <p:ph type="body" sz="quarter" idx="37" hasCustomPrompt="1"/>
          </p:nvPr>
        </p:nvSpPr>
        <p:spPr>
          <a:xfrm>
            <a:off x="2618284" y="2153566"/>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
        <p:nvSpPr>
          <p:cNvPr id="41" name="Text Placeholder 15">
            <a:extLst>
              <a:ext uri="{FF2B5EF4-FFF2-40B4-BE49-F238E27FC236}">
                <a16:creationId xmlns:a16="http://schemas.microsoft.com/office/drawing/2014/main" id="{5AC8C127-0F88-413C-B7BA-2ED0F81E7D4E}"/>
              </a:ext>
            </a:extLst>
          </p:cNvPr>
          <p:cNvSpPr>
            <a:spLocks noGrp="1"/>
          </p:cNvSpPr>
          <p:nvPr>
            <p:ph type="body" sz="quarter" idx="38" hasCustomPrompt="1"/>
          </p:nvPr>
        </p:nvSpPr>
        <p:spPr>
          <a:xfrm>
            <a:off x="2618284" y="3621465"/>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
        <p:nvSpPr>
          <p:cNvPr id="42" name="Text Placeholder 15">
            <a:extLst>
              <a:ext uri="{FF2B5EF4-FFF2-40B4-BE49-F238E27FC236}">
                <a16:creationId xmlns:a16="http://schemas.microsoft.com/office/drawing/2014/main" id="{63C5707A-6E08-4B58-A5FE-40063DB6548E}"/>
              </a:ext>
            </a:extLst>
          </p:cNvPr>
          <p:cNvSpPr>
            <a:spLocks noGrp="1"/>
          </p:cNvSpPr>
          <p:nvPr>
            <p:ph type="body" sz="quarter" idx="39" hasCustomPrompt="1"/>
          </p:nvPr>
        </p:nvSpPr>
        <p:spPr>
          <a:xfrm>
            <a:off x="2618284" y="5089363"/>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Tree>
    <p:extLst>
      <p:ext uri="{BB962C8B-B14F-4D97-AF65-F5344CB8AC3E}">
        <p14:creationId xmlns:p14="http://schemas.microsoft.com/office/powerpoint/2010/main" val="3627535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260000"/>
            <a:ext cx="3911599" cy="1177174"/>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890303"/>
            <a:ext cx="3275463" cy="882062"/>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3598737"/>
            <a:ext cx="3764756" cy="100800"/>
            <a:chOff x="-1228304" y="3240138"/>
            <a:chExt cx="3764756"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67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2435652"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Table Placeholder 9">
            <a:extLst>
              <a:ext uri="{FF2B5EF4-FFF2-40B4-BE49-F238E27FC236}">
                <a16:creationId xmlns:a16="http://schemas.microsoft.com/office/drawing/2014/main" id="{3F646CE6-E75B-4112-896D-5A26E1F1520E}"/>
              </a:ext>
            </a:extLst>
          </p:cNvPr>
          <p:cNvSpPr>
            <a:spLocks noGrp="1"/>
          </p:cNvSpPr>
          <p:nvPr>
            <p:ph type="tbl" sz="quarter" idx="14"/>
          </p:nvPr>
        </p:nvSpPr>
        <p:spPr>
          <a:xfrm>
            <a:off x="5518150" y="860425"/>
            <a:ext cx="5870575" cy="4867275"/>
          </a:xfrm>
        </p:spPr>
        <p:txBody>
          <a:bodyPr anchor="ctr" anchorCtr="0">
            <a:normAutofit/>
          </a:bodyPr>
          <a:lstStyle>
            <a:lvl1pPr marL="0" indent="0" algn="ctr">
              <a:buNone/>
              <a:defRPr sz="2000"/>
            </a:lvl1pPr>
          </a:lstStyle>
          <a:p>
            <a:r>
              <a:rPr lang="en-US" noProof="0"/>
              <a:t>Click icon to add table</a:t>
            </a:r>
            <a:endParaRPr lang="en-US" noProof="0" dirty="0"/>
          </a:p>
        </p:txBody>
      </p:sp>
    </p:spTree>
    <p:extLst>
      <p:ext uri="{BB962C8B-B14F-4D97-AF65-F5344CB8AC3E}">
        <p14:creationId xmlns:p14="http://schemas.microsoft.com/office/powerpoint/2010/main" val="31839232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7" y="1608523"/>
            <a:ext cx="2828198" cy="12868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1" y="3244567"/>
            <a:ext cx="2828198" cy="2098138"/>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993948"/>
            <a:ext cx="2258048" cy="100800"/>
            <a:chOff x="0" y="3240138"/>
            <a:chExt cx="2258048"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2160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2157248"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B29C9C1-9494-4E8B-A0F3-611E947A19B3}"/>
              </a:ext>
            </a:extLst>
          </p:cNvPr>
          <p:cNvSpPr>
            <a:spLocks noGrp="1"/>
          </p:cNvSpPr>
          <p:nvPr>
            <p:ph type="body" idx="27" hasCustomPrompt="1"/>
          </p:nvPr>
        </p:nvSpPr>
        <p:spPr>
          <a:xfrm>
            <a:off x="4128617" y="4355032"/>
            <a:ext cx="2066544" cy="1280958"/>
          </a:xfrm>
        </p:spPr>
        <p:txBody>
          <a:bodyPr lIns="0" tIns="0" rIns="0" bIns="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0" name="Text Placeholder 2">
            <a:extLst>
              <a:ext uri="{FF2B5EF4-FFF2-40B4-BE49-F238E27FC236}">
                <a16:creationId xmlns:a16="http://schemas.microsoft.com/office/drawing/2014/main" id="{ABB09D16-148A-45C2-B0B8-1495E8DC7D64}"/>
              </a:ext>
            </a:extLst>
          </p:cNvPr>
          <p:cNvSpPr>
            <a:spLocks noGrp="1"/>
          </p:cNvSpPr>
          <p:nvPr>
            <p:ph type="body" idx="29" hasCustomPrompt="1"/>
          </p:nvPr>
        </p:nvSpPr>
        <p:spPr>
          <a:xfrm>
            <a:off x="4128616" y="4042831"/>
            <a:ext cx="2066544" cy="282991"/>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1" name="Text Placeholder 2">
            <a:extLst>
              <a:ext uri="{FF2B5EF4-FFF2-40B4-BE49-F238E27FC236}">
                <a16:creationId xmlns:a16="http://schemas.microsoft.com/office/drawing/2014/main" id="{67814C7C-3597-4B16-A4AC-D81985C587BD}"/>
              </a:ext>
            </a:extLst>
          </p:cNvPr>
          <p:cNvSpPr>
            <a:spLocks noGrp="1"/>
          </p:cNvSpPr>
          <p:nvPr>
            <p:ph type="body" idx="32" hasCustomPrompt="1"/>
          </p:nvPr>
        </p:nvSpPr>
        <p:spPr>
          <a:xfrm>
            <a:off x="4128616" y="3428999"/>
            <a:ext cx="2066544" cy="615618"/>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9" name="Picture Placeholder 8">
            <a:extLst>
              <a:ext uri="{FF2B5EF4-FFF2-40B4-BE49-F238E27FC236}">
                <a16:creationId xmlns:a16="http://schemas.microsoft.com/office/drawing/2014/main" id="{B284A57B-147A-4287-AA6B-E508A9222F7F}"/>
              </a:ext>
            </a:extLst>
          </p:cNvPr>
          <p:cNvSpPr>
            <a:spLocks noGrp="1"/>
          </p:cNvSpPr>
          <p:nvPr>
            <p:ph type="pic" sz="quarter" idx="33"/>
          </p:nvPr>
        </p:nvSpPr>
        <p:spPr>
          <a:xfrm>
            <a:off x="4130072" y="1179843"/>
            <a:ext cx="2066544" cy="2066544"/>
          </a:xfrm>
          <a:prstGeom prst="ellipse">
            <a:avLst/>
          </a:prstGeom>
          <a:ln w="127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35" name="Picture Placeholder 8">
            <a:extLst>
              <a:ext uri="{FF2B5EF4-FFF2-40B4-BE49-F238E27FC236}">
                <a16:creationId xmlns:a16="http://schemas.microsoft.com/office/drawing/2014/main" id="{9DBE0996-CEA3-41C3-A75A-84DC3C2B5194}"/>
              </a:ext>
            </a:extLst>
          </p:cNvPr>
          <p:cNvSpPr>
            <a:spLocks noGrp="1"/>
          </p:cNvSpPr>
          <p:nvPr>
            <p:ph type="pic" sz="quarter" idx="34"/>
          </p:nvPr>
        </p:nvSpPr>
        <p:spPr>
          <a:xfrm>
            <a:off x="9128072" y="1179843"/>
            <a:ext cx="2066544" cy="2066544"/>
          </a:xfrm>
          <a:prstGeom prst="ellipse">
            <a:avLst/>
          </a:prstGeom>
          <a:ln w="127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36" name="Picture Placeholder 8">
            <a:extLst>
              <a:ext uri="{FF2B5EF4-FFF2-40B4-BE49-F238E27FC236}">
                <a16:creationId xmlns:a16="http://schemas.microsoft.com/office/drawing/2014/main" id="{F7B28261-CB14-4E4E-AA66-A0239B3DD28E}"/>
              </a:ext>
            </a:extLst>
          </p:cNvPr>
          <p:cNvSpPr>
            <a:spLocks noGrp="1"/>
          </p:cNvSpPr>
          <p:nvPr>
            <p:ph type="pic" sz="quarter" idx="35"/>
          </p:nvPr>
        </p:nvSpPr>
        <p:spPr>
          <a:xfrm>
            <a:off x="6629072" y="1179843"/>
            <a:ext cx="2066544" cy="2066544"/>
          </a:xfrm>
          <a:prstGeom prst="ellipse">
            <a:avLst/>
          </a:prstGeom>
          <a:ln w="127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37" name="Text Placeholder 2">
            <a:extLst>
              <a:ext uri="{FF2B5EF4-FFF2-40B4-BE49-F238E27FC236}">
                <a16:creationId xmlns:a16="http://schemas.microsoft.com/office/drawing/2014/main" id="{BAA53E0C-9536-4177-A63F-0E2565EC53CD}"/>
              </a:ext>
            </a:extLst>
          </p:cNvPr>
          <p:cNvSpPr>
            <a:spLocks noGrp="1"/>
          </p:cNvSpPr>
          <p:nvPr>
            <p:ph type="body" idx="36" hasCustomPrompt="1"/>
          </p:nvPr>
        </p:nvSpPr>
        <p:spPr>
          <a:xfrm>
            <a:off x="9127048" y="4355032"/>
            <a:ext cx="2066400" cy="1280958"/>
          </a:xfrm>
        </p:spPr>
        <p:txBody>
          <a:bodyPr lIns="0" tIns="0" rIns="0" bIns="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2">
            <a:extLst>
              <a:ext uri="{FF2B5EF4-FFF2-40B4-BE49-F238E27FC236}">
                <a16:creationId xmlns:a16="http://schemas.microsoft.com/office/drawing/2014/main" id="{67EF8E36-183B-420B-AF25-17CFA963987A}"/>
              </a:ext>
            </a:extLst>
          </p:cNvPr>
          <p:cNvSpPr>
            <a:spLocks noGrp="1"/>
          </p:cNvSpPr>
          <p:nvPr>
            <p:ph type="body" idx="37" hasCustomPrompt="1"/>
          </p:nvPr>
        </p:nvSpPr>
        <p:spPr>
          <a:xfrm>
            <a:off x="9127047" y="4042831"/>
            <a:ext cx="2066400" cy="282991"/>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9" name="Text Placeholder 2">
            <a:extLst>
              <a:ext uri="{FF2B5EF4-FFF2-40B4-BE49-F238E27FC236}">
                <a16:creationId xmlns:a16="http://schemas.microsoft.com/office/drawing/2014/main" id="{58DA6E86-8039-4690-AFE1-7CCF07B7CBAF}"/>
              </a:ext>
            </a:extLst>
          </p:cNvPr>
          <p:cNvSpPr>
            <a:spLocks noGrp="1"/>
          </p:cNvSpPr>
          <p:nvPr>
            <p:ph type="body" idx="38" hasCustomPrompt="1"/>
          </p:nvPr>
        </p:nvSpPr>
        <p:spPr>
          <a:xfrm>
            <a:off x="9127047" y="3428999"/>
            <a:ext cx="2066400" cy="615618"/>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1" name="Text Placeholder 2">
            <a:extLst>
              <a:ext uri="{FF2B5EF4-FFF2-40B4-BE49-F238E27FC236}">
                <a16:creationId xmlns:a16="http://schemas.microsoft.com/office/drawing/2014/main" id="{933214B9-0452-4C8B-AB10-922F3C3BCF01}"/>
              </a:ext>
            </a:extLst>
          </p:cNvPr>
          <p:cNvSpPr>
            <a:spLocks noGrp="1"/>
          </p:cNvSpPr>
          <p:nvPr>
            <p:ph type="body" idx="39" hasCustomPrompt="1"/>
          </p:nvPr>
        </p:nvSpPr>
        <p:spPr>
          <a:xfrm>
            <a:off x="6629217" y="4355032"/>
            <a:ext cx="2066400" cy="1280958"/>
          </a:xfrm>
        </p:spPr>
        <p:txBody>
          <a:bodyPr lIns="0" tIns="0" rIns="0" bIns="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2" name="Text Placeholder 2">
            <a:extLst>
              <a:ext uri="{FF2B5EF4-FFF2-40B4-BE49-F238E27FC236}">
                <a16:creationId xmlns:a16="http://schemas.microsoft.com/office/drawing/2014/main" id="{A5C23113-D98B-48C7-A675-4FD5F50333F3}"/>
              </a:ext>
            </a:extLst>
          </p:cNvPr>
          <p:cNvSpPr>
            <a:spLocks noGrp="1"/>
          </p:cNvSpPr>
          <p:nvPr>
            <p:ph type="body" idx="40" hasCustomPrompt="1"/>
          </p:nvPr>
        </p:nvSpPr>
        <p:spPr>
          <a:xfrm>
            <a:off x="6629216" y="4042831"/>
            <a:ext cx="2066400" cy="282991"/>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9" name="Text Placeholder 2">
            <a:extLst>
              <a:ext uri="{FF2B5EF4-FFF2-40B4-BE49-F238E27FC236}">
                <a16:creationId xmlns:a16="http://schemas.microsoft.com/office/drawing/2014/main" id="{09781257-B563-41E0-B9E6-9C7330084BCC}"/>
              </a:ext>
            </a:extLst>
          </p:cNvPr>
          <p:cNvSpPr>
            <a:spLocks noGrp="1"/>
          </p:cNvSpPr>
          <p:nvPr>
            <p:ph type="body" idx="41" hasCustomPrompt="1"/>
          </p:nvPr>
        </p:nvSpPr>
        <p:spPr>
          <a:xfrm>
            <a:off x="6627903" y="3428999"/>
            <a:ext cx="2066400" cy="615618"/>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cxnSp>
        <p:nvCxnSpPr>
          <p:cNvPr id="32" name="Straight Connector 31">
            <a:extLst>
              <a:ext uri="{FF2B5EF4-FFF2-40B4-BE49-F238E27FC236}">
                <a16:creationId xmlns:a16="http://schemas.microsoft.com/office/drawing/2014/main" id="{9A32EC27-ACD8-47C0-A3ED-E4ED58D88358}"/>
              </a:ext>
            </a:extLst>
          </p:cNvPr>
          <p:cNvCxnSpPr/>
          <p:nvPr userDrawn="1"/>
        </p:nvCxnSpPr>
        <p:spPr>
          <a:xfrm>
            <a:off x="6195160" y="2217849"/>
            <a:ext cx="43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9E8819A-135C-4A5C-9F6A-A3BE05AA294F}"/>
              </a:ext>
            </a:extLst>
          </p:cNvPr>
          <p:cNvCxnSpPr/>
          <p:nvPr userDrawn="1"/>
        </p:nvCxnSpPr>
        <p:spPr>
          <a:xfrm>
            <a:off x="8703909" y="2216687"/>
            <a:ext cx="43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83294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Content Layout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p:nvPr>
        </p:nvSpPr>
        <p:spPr>
          <a:xfrm>
            <a:off x="5104263" y="707529"/>
            <a:ext cx="6310887" cy="569086"/>
          </a:xfrm>
        </p:spPr>
        <p:txBody>
          <a:bodyPr lIns="0" tIns="0" rIns="0" bIns="0" anchor="b">
            <a:normAutofit/>
          </a:bodyPr>
          <a:lstStyle>
            <a:lvl1pPr algn="r">
              <a:defRPr sz="3600"/>
            </a:lvl1pPr>
          </a:lstStyle>
          <a:p>
            <a:r>
              <a:rPr lang="en-US" noProof="0"/>
              <a:t>Click to edit Master title style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5104263" y="1625821"/>
            <a:ext cx="6289862" cy="569085"/>
          </a:xfrm>
        </p:spPr>
        <p:txBody>
          <a:bodyPr lIns="0" tIns="0" rIns="0" bIns="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7395281" y="1375202"/>
            <a:ext cx="4796719" cy="100800"/>
            <a:chOff x="439494" y="3240138"/>
            <a:chExt cx="299490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439494" y="3290538"/>
              <a:ext cx="2944508"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1958968" y="3372939"/>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Text Placeholder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1958968" y="2960253"/>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3" name="Picture Placeholder 2">
            <a:extLst>
              <a:ext uri="{FF2B5EF4-FFF2-40B4-BE49-F238E27FC236}">
                <a16:creationId xmlns:a16="http://schemas.microsoft.com/office/drawing/2014/main" id="{F6FF07C5-314A-4EA8-B78F-7A51C234D3A1}"/>
              </a:ext>
            </a:extLst>
          </p:cNvPr>
          <p:cNvSpPr>
            <a:spLocks noGrp="1"/>
          </p:cNvSpPr>
          <p:nvPr>
            <p:ph type="pic" sz="quarter" idx="33"/>
          </p:nvPr>
        </p:nvSpPr>
        <p:spPr>
          <a:xfrm>
            <a:off x="721841" y="2764036"/>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23" name="Straight Connector 22">
            <a:extLst>
              <a:ext uri="{FF2B5EF4-FFF2-40B4-BE49-F238E27FC236}">
                <a16:creationId xmlns:a16="http://schemas.microsoft.com/office/drawing/2014/main" id="{B691060D-E361-43B0-BFD7-43D7CC4E5CCD}"/>
              </a:ext>
            </a:extLst>
          </p:cNvPr>
          <p:cNvCxnSpPr>
            <a:cxnSpLocks/>
          </p:cNvCxnSpPr>
          <p:nvPr userDrawn="1"/>
        </p:nvCxnSpPr>
        <p:spPr>
          <a:xfrm>
            <a:off x="0" y="3288596"/>
            <a:ext cx="720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0" name="Text Placeholder 2">
            <a:extLst>
              <a:ext uri="{FF2B5EF4-FFF2-40B4-BE49-F238E27FC236}">
                <a16:creationId xmlns:a16="http://schemas.microsoft.com/office/drawing/2014/main" id="{4A98AB01-9578-4430-96AD-F434AF0CDA20}"/>
              </a:ext>
            </a:extLst>
          </p:cNvPr>
          <p:cNvSpPr>
            <a:spLocks noGrp="1"/>
          </p:cNvSpPr>
          <p:nvPr>
            <p:ph type="body" idx="34" hasCustomPrompt="1"/>
          </p:nvPr>
        </p:nvSpPr>
        <p:spPr>
          <a:xfrm>
            <a:off x="1957127" y="4800796"/>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1" name="Text Placeholder 2">
            <a:extLst>
              <a:ext uri="{FF2B5EF4-FFF2-40B4-BE49-F238E27FC236}">
                <a16:creationId xmlns:a16="http://schemas.microsoft.com/office/drawing/2014/main" id="{EF9D60F2-A1FB-4A95-997B-A4F1723AC1EC}"/>
              </a:ext>
            </a:extLst>
          </p:cNvPr>
          <p:cNvSpPr>
            <a:spLocks noGrp="1"/>
          </p:cNvSpPr>
          <p:nvPr>
            <p:ph type="body" idx="35" hasCustomPrompt="1"/>
          </p:nvPr>
        </p:nvSpPr>
        <p:spPr>
          <a:xfrm>
            <a:off x="1957127" y="4388110"/>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2" name="Picture Placeholder 2">
            <a:extLst>
              <a:ext uri="{FF2B5EF4-FFF2-40B4-BE49-F238E27FC236}">
                <a16:creationId xmlns:a16="http://schemas.microsoft.com/office/drawing/2014/main" id="{76A56D2A-42F0-40C5-96D7-B1AC33152A85}"/>
              </a:ext>
            </a:extLst>
          </p:cNvPr>
          <p:cNvSpPr>
            <a:spLocks noGrp="1"/>
          </p:cNvSpPr>
          <p:nvPr>
            <p:ph type="pic" sz="quarter" idx="36"/>
          </p:nvPr>
        </p:nvSpPr>
        <p:spPr>
          <a:xfrm>
            <a:off x="720000" y="4191893"/>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43" name="Straight Connector 42">
            <a:extLst>
              <a:ext uri="{FF2B5EF4-FFF2-40B4-BE49-F238E27FC236}">
                <a16:creationId xmlns:a16="http://schemas.microsoft.com/office/drawing/2014/main" id="{CF6D1C91-9136-4678-A712-92BE9B3902C4}"/>
              </a:ext>
            </a:extLst>
          </p:cNvPr>
          <p:cNvCxnSpPr>
            <a:cxnSpLocks/>
          </p:cNvCxnSpPr>
          <p:nvPr userDrawn="1"/>
        </p:nvCxnSpPr>
        <p:spPr>
          <a:xfrm rot="16200000">
            <a:off x="1111670" y="4028309"/>
            <a:ext cx="324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4" name="Text Placeholder 2">
            <a:extLst>
              <a:ext uri="{FF2B5EF4-FFF2-40B4-BE49-F238E27FC236}">
                <a16:creationId xmlns:a16="http://schemas.microsoft.com/office/drawing/2014/main" id="{BACF15AB-FF8A-422B-840D-88503024E5D3}"/>
              </a:ext>
            </a:extLst>
          </p:cNvPr>
          <p:cNvSpPr>
            <a:spLocks noGrp="1"/>
          </p:cNvSpPr>
          <p:nvPr>
            <p:ph type="body" idx="37" hasCustomPrompt="1"/>
          </p:nvPr>
        </p:nvSpPr>
        <p:spPr>
          <a:xfrm>
            <a:off x="5708709" y="3372939"/>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5" name="Text Placeholder 2">
            <a:extLst>
              <a:ext uri="{FF2B5EF4-FFF2-40B4-BE49-F238E27FC236}">
                <a16:creationId xmlns:a16="http://schemas.microsoft.com/office/drawing/2014/main" id="{EFC2028F-7DFE-412D-97DF-707D128D95E0}"/>
              </a:ext>
            </a:extLst>
          </p:cNvPr>
          <p:cNvSpPr>
            <a:spLocks noGrp="1"/>
          </p:cNvSpPr>
          <p:nvPr>
            <p:ph type="body" idx="38" hasCustomPrompt="1"/>
          </p:nvPr>
        </p:nvSpPr>
        <p:spPr>
          <a:xfrm>
            <a:off x="5708709" y="2960253"/>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7" name="Text Placeholder 2">
            <a:extLst>
              <a:ext uri="{FF2B5EF4-FFF2-40B4-BE49-F238E27FC236}">
                <a16:creationId xmlns:a16="http://schemas.microsoft.com/office/drawing/2014/main" id="{4349A4F0-1181-4A58-BFD4-4783CD130356}"/>
              </a:ext>
            </a:extLst>
          </p:cNvPr>
          <p:cNvSpPr>
            <a:spLocks noGrp="1"/>
          </p:cNvSpPr>
          <p:nvPr>
            <p:ph type="body" idx="40" hasCustomPrompt="1"/>
          </p:nvPr>
        </p:nvSpPr>
        <p:spPr>
          <a:xfrm>
            <a:off x="5704578" y="4800796"/>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8" name="Text Placeholder 2">
            <a:extLst>
              <a:ext uri="{FF2B5EF4-FFF2-40B4-BE49-F238E27FC236}">
                <a16:creationId xmlns:a16="http://schemas.microsoft.com/office/drawing/2014/main" id="{DC1D5D83-8D32-491F-87EB-9DA9360D4F2B}"/>
              </a:ext>
            </a:extLst>
          </p:cNvPr>
          <p:cNvSpPr>
            <a:spLocks noGrp="1"/>
          </p:cNvSpPr>
          <p:nvPr>
            <p:ph type="body" idx="41" hasCustomPrompt="1"/>
          </p:nvPr>
        </p:nvSpPr>
        <p:spPr>
          <a:xfrm>
            <a:off x="5704578" y="4388110"/>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50" name="Text Placeholder 2">
            <a:extLst>
              <a:ext uri="{FF2B5EF4-FFF2-40B4-BE49-F238E27FC236}">
                <a16:creationId xmlns:a16="http://schemas.microsoft.com/office/drawing/2014/main" id="{8120723F-A42C-4B81-97FD-6F575E5C2584}"/>
              </a:ext>
            </a:extLst>
          </p:cNvPr>
          <p:cNvSpPr>
            <a:spLocks noGrp="1"/>
          </p:cNvSpPr>
          <p:nvPr>
            <p:ph type="body" idx="43" hasCustomPrompt="1"/>
          </p:nvPr>
        </p:nvSpPr>
        <p:spPr>
          <a:xfrm>
            <a:off x="9453870" y="3372939"/>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51" name="Text Placeholder 2">
            <a:extLst>
              <a:ext uri="{FF2B5EF4-FFF2-40B4-BE49-F238E27FC236}">
                <a16:creationId xmlns:a16="http://schemas.microsoft.com/office/drawing/2014/main" id="{27D068F1-398F-4D11-977C-080C8151C786}"/>
              </a:ext>
            </a:extLst>
          </p:cNvPr>
          <p:cNvSpPr>
            <a:spLocks noGrp="1"/>
          </p:cNvSpPr>
          <p:nvPr>
            <p:ph type="body" idx="44" hasCustomPrompt="1"/>
          </p:nvPr>
        </p:nvSpPr>
        <p:spPr>
          <a:xfrm>
            <a:off x="9453870" y="2960253"/>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53" name="Text Placeholder 2">
            <a:extLst>
              <a:ext uri="{FF2B5EF4-FFF2-40B4-BE49-F238E27FC236}">
                <a16:creationId xmlns:a16="http://schemas.microsoft.com/office/drawing/2014/main" id="{B795705E-C5CB-46CC-9E41-D2269E07BC15}"/>
              </a:ext>
            </a:extLst>
          </p:cNvPr>
          <p:cNvSpPr>
            <a:spLocks noGrp="1"/>
          </p:cNvSpPr>
          <p:nvPr>
            <p:ph type="body" idx="46" hasCustomPrompt="1"/>
          </p:nvPr>
        </p:nvSpPr>
        <p:spPr>
          <a:xfrm>
            <a:off x="9452029" y="4800796"/>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54" name="Text Placeholder 2">
            <a:extLst>
              <a:ext uri="{FF2B5EF4-FFF2-40B4-BE49-F238E27FC236}">
                <a16:creationId xmlns:a16="http://schemas.microsoft.com/office/drawing/2014/main" id="{80211A2B-0F3C-4DBE-AE01-069AE7FC3468}"/>
              </a:ext>
            </a:extLst>
          </p:cNvPr>
          <p:cNvSpPr>
            <a:spLocks noGrp="1"/>
          </p:cNvSpPr>
          <p:nvPr>
            <p:ph type="body" idx="47" hasCustomPrompt="1"/>
          </p:nvPr>
        </p:nvSpPr>
        <p:spPr>
          <a:xfrm>
            <a:off x="9452029" y="4388110"/>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cxnSp>
        <p:nvCxnSpPr>
          <p:cNvPr id="56" name="Straight Connector 55">
            <a:extLst>
              <a:ext uri="{FF2B5EF4-FFF2-40B4-BE49-F238E27FC236}">
                <a16:creationId xmlns:a16="http://schemas.microsoft.com/office/drawing/2014/main" id="{2E5E9742-C670-47AB-AA69-AE65D7915B06}"/>
              </a:ext>
            </a:extLst>
          </p:cNvPr>
          <p:cNvCxnSpPr>
            <a:cxnSpLocks/>
          </p:cNvCxnSpPr>
          <p:nvPr userDrawn="1"/>
        </p:nvCxnSpPr>
        <p:spPr>
          <a:xfrm rot="16200000">
            <a:off x="3531847" y="5364000"/>
            <a:ext cx="2988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58712DB-5183-45D8-9ABB-6E0795658012}"/>
              </a:ext>
            </a:extLst>
          </p:cNvPr>
          <p:cNvCxnSpPr>
            <a:cxnSpLocks/>
          </p:cNvCxnSpPr>
          <p:nvPr userDrawn="1"/>
        </p:nvCxnSpPr>
        <p:spPr>
          <a:xfrm rot="16200000">
            <a:off x="7274194" y="5363999"/>
            <a:ext cx="2988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9" name="Picture Placeholder 2">
            <a:extLst>
              <a:ext uri="{FF2B5EF4-FFF2-40B4-BE49-F238E27FC236}">
                <a16:creationId xmlns:a16="http://schemas.microsoft.com/office/drawing/2014/main" id="{417A32F4-3459-4A31-A90E-AA771FD4D491}"/>
              </a:ext>
            </a:extLst>
          </p:cNvPr>
          <p:cNvSpPr>
            <a:spLocks noGrp="1"/>
          </p:cNvSpPr>
          <p:nvPr>
            <p:ph type="pic" sz="quarter" idx="42"/>
          </p:nvPr>
        </p:nvSpPr>
        <p:spPr>
          <a:xfrm>
            <a:off x="4467451" y="4191893"/>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5" name="Picture Placeholder 2">
            <a:extLst>
              <a:ext uri="{FF2B5EF4-FFF2-40B4-BE49-F238E27FC236}">
                <a16:creationId xmlns:a16="http://schemas.microsoft.com/office/drawing/2014/main" id="{63549FA7-92E5-4DB1-92FA-15902DFD3753}"/>
              </a:ext>
            </a:extLst>
          </p:cNvPr>
          <p:cNvSpPr>
            <a:spLocks noGrp="1"/>
          </p:cNvSpPr>
          <p:nvPr>
            <p:ph type="pic" sz="quarter" idx="48"/>
          </p:nvPr>
        </p:nvSpPr>
        <p:spPr>
          <a:xfrm>
            <a:off x="8214902" y="4191893"/>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46" name="Picture Placeholder 2">
            <a:extLst>
              <a:ext uri="{FF2B5EF4-FFF2-40B4-BE49-F238E27FC236}">
                <a16:creationId xmlns:a16="http://schemas.microsoft.com/office/drawing/2014/main" id="{0F62D330-6A30-4A65-89DA-EDFE4AAD343E}"/>
              </a:ext>
            </a:extLst>
          </p:cNvPr>
          <p:cNvSpPr>
            <a:spLocks noGrp="1"/>
          </p:cNvSpPr>
          <p:nvPr>
            <p:ph type="pic" sz="quarter" idx="39"/>
          </p:nvPr>
        </p:nvSpPr>
        <p:spPr>
          <a:xfrm>
            <a:off x="4469292" y="2764036"/>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2" name="Picture Placeholder 2">
            <a:extLst>
              <a:ext uri="{FF2B5EF4-FFF2-40B4-BE49-F238E27FC236}">
                <a16:creationId xmlns:a16="http://schemas.microsoft.com/office/drawing/2014/main" id="{A3FC286B-05E7-4E48-A7FD-197800349118}"/>
              </a:ext>
            </a:extLst>
          </p:cNvPr>
          <p:cNvSpPr>
            <a:spLocks noGrp="1"/>
          </p:cNvSpPr>
          <p:nvPr>
            <p:ph type="pic" sz="quarter" idx="45"/>
          </p:nvPr>
        </p:nvSpPr>
        <p:spPr>
          <a:xfrm>
            <a:off x="8216743" y="2764036"/>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174431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799DC18-D353-427C-B849-0204F13D9B3D}"/>
              </a:ext>
            </a:extLst>
          </p:cNvPr>
          <p:cNvSpPr>
            <a:spLocks noGrp="1"/>
          </p:cNvSpPr>
          <p:nvPr>
            <p:ph type="pic" sz="quarter" idx="14"/>
          </p:nvPr>
        </p:nvSpPr>
        <p:spPr>
          <a:xfrm>
            <a:off x="0" y="0"/>
            <a:ext cx="6083300" cy="6858000"/>
          </a:xfrm>
        </p:spPr>
        <p:txBody>
          <a:bodyPr anchor="ctr" anchorCtr="0">
            <a:normAutofit/>
          </a:bodyPr>
          <a:lstStyle>
            <a:lvl1pPr marL="0" indent="0" algn="ctr">
              <a:buNone/>
              <a:defRPr sz="1800"/>
            </a:lvl1pPr>
          </a:lstStyle>
          <a:p>
            <a:r>
              <a:rPr lang="en-US" noProof="0"/>
              <a:t>Click icon to add picture</a:t>
            </a:r>
            <a:endParaRPr lang="en-US" noProof="0" dirty="0"/>
          </a:p>
        </p:txBody>
      </p:sp>
      <p:sp>
        <p:nvSpPr>
          <p:cNvPr id="7" name="Rectangle 6">
            <a:extLst>
              <a:ext uri="{FF2B5EF4-FFF2-40B4-BE49-F238E27FC236}">
                <a16:creationId xmlns:a16="http://schemas.microsoft.com/office/drawing/2014/main" id="{45015858-8549-49EA-BB83-070E0D9D4890}"/>
              </a:ext>
            </a:extLst>
          </p:cNvPr>
          <p:cNvSpPr/>
          <p:nvPr userDrawn="1"/>
        </p:nvSpPr>
        <p:spPr>
          <a:xfrm>
            <a:off x="6083808" y="0"/>
            <a:ext cx="6108192" cy="6858000"/>
          </a:xfrm>
          <a:prstGeom prst="rect">
            <a:avLst/>
          </a:prstGeom>
          <a:gradFill flip="none" rotWithShape="1">
            <a:gsLst>
              <a:gs pos="0">
                <a:schemeClr val="accent2"/>
              </a:gs>
              <a:gs pos="36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206FBAC-B8FD-4768-B682-E0B93BA33105}"/>
              </a:ext>
            </a:extLst>
          </p:cNvPr>
          <p:cNvSpPr>
            <a:spLocks noGrp="1"/>
          </p:cNvSpPr>
          <p:nvPr>
            <p:ph type="title" hasCustomPrompt="1"/>
          </p:nvPr>
        </p:nvSpPr>
        <p:spPr>
          <a:xfrm>
            <a:off x="6769768" y="2133599"/>
            <a:ext cx="4618957" cy="2492461"/>
          </a:xfrm>
        </p:spPr>
        <p:txBody>
          <a:bodyPr lIns="0" tIns="0" rIns="0" bIns="0" anchor="b" anchorCtr="0">
            <a:noAutofit/>
          </a:bodyPr>
          <a:lstStyle>
            <a:lvl1pPr>
              <a:defRPr sz="6000"/>
            </a:lvl1pPr>
          </a:lstStyle>
          <a:p>
            <a:r>
              <a:rPr lang="en-US" noProof="0"/>
              <a:t>PITCH</a:t>
            </a:r>
            <a:br>
              <a:rPr lang="en-US" noProof="0"/>
            </a:br>
            <a:r>
              <a:rPr lang="en-US" noProof="0"/>
              <a:t>DECK</a:t>
            </a:r>
            <a:br>
              <a:rPr lang="en-US" noProof="0"/>
            </a:br>
            <a:r>
              <a:rPr lang="en-US" noProof="0"/>
              <a:t>TITLE</a:t>
            </a:r>
          </a:p>
        </p:txBody>
      </p:sp>
      <p:sp>
        <p:nvSpPr>
          <p:cNvPr id="4" name="Date Placeholder 3">
            <a:extLst>
              <a:ext uri="{FF2B5EF4-FFF2-40B4-BE49-F238E27FC236}">
                <a16:creationId xmlns:a16="http://schemas.microsoft.com/office/drawing/2014/main" id="{2472534F-03A6-408A-9BF1-303D0A440BA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0A24E181-0C50-4F43-A5A7-6FDD1500C708}"/>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3A749CC-EB55-4FEF-AA4C-9A9C6E2AA9C0}"/>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grpSp>
        <p:nvGrpSpPr>
          <p:cNvPr id="9" name="Group 8">
            <a:extLst>
              <a:ext uri="{FF2B5EF4-FFF2-40B4-BE49-F238E27FC236}">
                <a16:creationId xmlns:a16="http://schemas.microsoft.com/office/drawing/2014/main" id="{6F3E26A6-6962-4A35-AA86-805537D45296}"/>
              </a:ext>
            </a:extLst>
          </p:cNvPr>
          <p:cNvGrpSpPr/>
          <p:nvPr userDrawn="1"/>
        </p:nvGrpSpPr>
        <p:grpSpPr>
          <a:xfrm>
            <a:off x="6769768" y="1947412"/>
            <a:ext cx="2520148" cy="102440"/>
            <a:chOff x="3631690" y="2252140"/>
            <a:chExt cx="4389743" cy="102440"/>
          </a:xfrm>
        </p:grpSpPr>
        <p:sp>
          <p:nvSpPr>
            <p:cNvPr id="10" name="Oval 9">
              <a:extLst>
                <a:ext uri="{FF2B5EF4-FFF2-40B4-BE49-F238E27FC236}">
                  <a16:creationId xmlns:a16="http://schemas.microsoft.com/office/drawing/2014/main" id="{681504C4-12AC-4251-8E47-0089784BDB9B}"/>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1" name="Straight Connector 10">
              <a:extLst>
                <a:ext uri="{FF2B5EF4-FFF2-40B4-BE49-F238E27FC236}">
                  <a16:creationId xmlns:a16="http://schemas.microsoft.com/office/drawing/2014/main" id="{192040D0-01C2-4643-8F84-3B8F334E545C}"/>
                </a:ext>
              </a:extLst>
            </p:cNvPr>
            <p:cNvCxnSpPr/>
            <p:nvPr userDrawn="1"/>
          </p:nvCxnSpPr>
          <p:spPr>
            <a:xfrm>
              <a:off x="3681984" y="2307679"/>
              <a:ext cx="4201365"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ED601E9-2BFC-460B-A2A8-69A787A4988E}"/>
                </a:ext>
              </a:extLst>
            </p:cNvPr>
            <p:cNvSpPr/>
            <p:nvPr userDrawn="1"/>
          </p:nvSpPr>
          <p:spPr>
            <a:xfrm>
              <a:off x="7845854" y="2252140"/>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3" name="Group 12">
            <a:extLst>
              <a:ext uri="{FF2B5EF4-FFF2-40B4-BE49-F238E27FC236}">
                <a16:creationId xmlns:a16="http://schemas.microsoft.com/office/drawing/2014/main" id="{BB49A8A6-FEDB-4D20-B581-A84DB8EFE977}"/>
              </a:ext>
            </a:extLst>
          </p:cNvPr>
          <p:cNvGrpSpPr/>
          <p:nvPr userDrawn="1"/>
        </p:nvGrpSpPr>
        <p:grpSpPr>
          <a:xfrm>
            <a:off x="6769768" y="4654084"/>
            <a:ext cx="2520148" cy="100584"/>
            <a:chOff x="3631690" y="2253996"/>
            <a:chExt cx="4389742" cy="100584"/>
          </a:xfrm>
        </p:grpSpPr>
        <p:sp>
          <p:nvSpPr>
            <p:cNvPr id="14" name="Oval 13">
              <a:extLst>
                <a:ext uri="{FF2B5EF4-FFF2-40B4-BE49-F238E27FC236}">
                  <a16:creationId xmlns:a16="http://schemas.microsoft.com/office/drawing/2014/main" id="{C2F65998-5EC3-446A-8307-1CF81A348CE3}"/>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5" name="Straight Connector 14">
              <a:extLst>
                <a:ext uri="{FF2B5EF4-FFF2-40B4-BE49-F238E27FC236}">
                  <a16:creationId xmlns:a16="http://schemas.microsoft.com/office/drawing/2014/main" id="{7CC5D776-F60A-4A0C-AA7C-EFACDA2CEA88}"/>
                </a:ext>
              </a:extLst>
            </p:cNvPr>
            <p:cNvCxnSpPr/>
            <p:nvPr userDrawn="1"/>
          </p:nvCxnSpPr>
          <p:spPr>
            <a:xfrm>
              <a:off x="3681984" y="2307679"/>
              <a:ext cx="4201364"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AEAFE309-55C5-409C-92ED-748307C74318}"/>
                </a:ext>
              </a:extLst>
            </p:cNvPr>
            <p:cNvSpPr/>
            <p:nvPr userDrawn="1"/>
          </p:nvSpPr>
          <p:spPr>
            <a:xfrm>
              <a:off x="7845853"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Subtitle 2">
            <a:extLst>
              <a:ext uri="{FF2B5EF4-FFF2-40B4-BE49-F238E27FC236}">
                <a16:creationId xmlns:a16="http://schemas.microsoft.com/office/drawing/2014/main" id="{5B77B20B-76F5-4912-803D-5709F730D4FB}"/>
              </a:ext>
            </a:extLst>
          </p:cNvPr>
          <p:cNvSpPr>
            <a:spLocks noGrp="1"/>
          </p:cNvSpPr>
          <p:nvPr>
            <p:ph type="subTitle" idx="1"/>
          </p:nvPr>
        </p:nvSpPr>
        <p:spPr>
          <a:xfrm>
            <a:off x="6769767" y="4889444"/>
            <a:ext cx="4618957" cy="590626"/>
          </a:xfrm>
        </p:spPr>
        <p:txBody>
          <a:bodyPr lIns="0" tIns="0" rIns="0" bIns="0">
            <a:normAutofit/>
          </a:bodyPr>
          <a:lstStyle>
            <a:lvl1pPr marL="0" indent="0" algn="l">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8" name="Picture Placeholder 9">
            <a:extLst>
              <a:ext uri="{FF2B5EF4-FFF2-40B4-BE49-F238E27FC236}">
                <a16:creationId xmlns:a16="http://schemas.microsoft.com/office/drawing/2014/main" id="{4293BA4F-7776-4C41-BE4F-7247935D5CCC}"/>
              </a:ext>
            </a:extLst>
          </p:cNvPr>
          <p:cNvSpPr>
            <a:spLocks noGrp="1"/>
          </p:cNvSpPr>
          <p:nvPr>
            <p:ph type="pic" sz="quarter" idx="13"/>
          </p:nvPr>
        </p:nvSpPr>
        <p:spPr>
          <a:xfrm>
            <a:off x="3706368" y="3079602"/>
            <a:ext cx="1481328" cy="758952"/>
          </a:xfrm>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9076924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e Char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1461974"/>
            <a:ext cx="4464049" cy="1177174"/>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092276"/>
            <a:ext cx="4443165" cy="1008841"/>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811097"/>
            <a:ext cx="3149152" cy="100800"/>
            <a:chOff x="-1228304" y="3250524"/>
            <a:chExt cx="3149152"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09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1820048" y="3250524"/>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Text Placeholder 2">
            <a:extLst>
              <a:ext uri="{FF2B5EF4-FFF2-40B4-BE49-F238E27FC236}">
                <a16:creationId xmlns:a16="http://schemas.microsoft.com/office/drawing/2014/main" id="{9A5180A6-7D2B-4341-A749-16387D907EEF}"/>
              </a:ext>
            </a:extLst>
          </p:cNvPr>
          <p:cNvSpPr>
            <a:spLocks noGrp="1"/>
          </p:cNvSpPr>
          <p:nvPr>
            <p:ph type="body" idx="34" hasCustomPrompt="1"/>
          </p:nvPr>
        </p:nvSpPr>
        <p:spPr>
          <a:xfrm>
            <a:off x="1262770" y="4138611"/>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37" name="Text Placeholder 2">
            <a:extLst>
              <a:ext uri="{FF2B5EF4-FFF2-40B4-BE49-F238E27FC236}">
                <a16:creationId xmlns:a16="http://schemas.microsoft.com/office/drawing/2014/main" id="{79DFBEE7-50AA-4F4F-8B5D-AD23ECAD9919}"/>
              </a:ext>
            </a:extLst>
          </p:cNvPr>
          <p:cNvSpPr>
            <a:spLocks noGrp="1"/>
          </p:cNvSpPr>
          <p:nvPr>
            <p:ph type="body" idx="42" hasCustomPrompt="1"/>
          </p:nvPr>
        </p:nvSpPr>
        <p:spPr>
          <a:xfrm>
            <a:off x="1262769" y="4499972"/>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39" name="Text Placeholder 2">
            <a:extLst>
              <a:ext uri="{FF2B5EF4-FFF2-40B4-BE49-F238E27FC236}">
                <a16:creationId xmlns:a16="http://schemas.microsoft.com/office/drawing/2014/main" id="{306EAF0C-F17D-47D6-BAA1-16745F4F70D9}"/>
              </a:ext>
            </a:extLst>
          </p:cNvPr>
          <p:cNvSpPr>
            <a:spLocks noGrp="1"/>
          </p:cNvSpPr>
          <p:nvPr>
            <p:ph type="body" idx="45" hasCustomPrompt="1"/>
          </p:nvPr>
        </p:nvSpPr>
        <p:spPr>
          <a:xfrm>
            <a:off x="3193135" y="4138611"/>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0" name="Text Placeholder 2">
            <a:extLst>
              <a:ext uri="{FF2B5EF4-FFF2-40B4-BE49-F238E27FC236}">
                <a16:creationId xmlns:a16="http://schemas.microsoft.com/office/drawing/2014/main" id="{D091E31C-C1DC-4D72-8C9E-3B6BD91E72AF}"/>
              </a:ext>
            </a:extLst>
          </p:cNvPr>
          <p:cNvSpPr>
            <a:spLocks noGrp="1"/>
          </p:cNvSpPr>
          <p:nvPr>
            <p:ph type="body" idx="46" hasCustomPrompt="1"/>
          </p:nvPr>
        </p:nvSpPr>
        <p:spPr>
          <a:xfrm>
            <a:off x="3193134" y="4499972"/>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42" name="Text Placeholder 2">
            <a:extLst>
              <a:ext uri="{FF2B5EF4-FFF2-40B4-BE49-F238E27FC236}">
                <a16:creationId xmlns:a16="http://schemas.microsoft.com/office/drawing/2014/main" id="{F62E753C-C8BE-457D-9B22-6A8227347A67}"/>
              </a:ext>
            </a:extLst>
          </p:cNvPr>
          <p:cNvSpPr>
            <a:spLocks noGrp="1"/>
          </p:cNvSpPr>
          <p:nvPr>
            <p:ph type="body" idx="47" hasCustomPrompt="1"/>
          </p:nvPr>
        </p:nvSpPr>
        <p:spPr>
          <a:xfrm>
            <a:off x="5123499" y="4142294"/>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3" name="Text Placeholder 2">
            <a:extLst>
              <a:ext uri="{FF2B5EF4-FFF2-40B4-BE49-F238E27FC236}">
                <a16:creationId xmlns:a16="http://schemas.microsoft.com/office/drawing/2014/main" id="{BC1E8F6C-0BDD-4AFA-9E8D-5EF61AA59F50}"/>
              </a:ext>
            </a:extLst>
          </p:cNvPr>
          <p:cNvSpPr>
            <a:spLocks noGrp="1"/>
          </p:cNvSpPr>
          <p:nvPr>
            <p:ph type="body" idx="48" hasCustomPrompt="1"/>
          </p:nvPr>
        </p:nvSpPr>
        <p:spPr>
          <a:xfrm>
            <a:off x="5123498" y="4503655"/>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45" name="Text Placeholder 2">
            <a:extLst>
              <a:ext uri="{FF2B5EF4-FFF2-40B4-BE49-F238E27FC236}">
                <a16:creationId xmlns:a16="http://schemas.microsoft.com/office/drawing/2014/main" id="{C70C9772-55FF-4449-988F-6CDDE075E730}"/>
              </a:ext>
            </a:extLst>
          </p:cNvPr>
          <p:cNvSpPr>
            <a:spLocks noGrp="1"/>
          </p:cNvSpPr>
          <p:nvPr>
            <p:ph type="body" idx="49" hasCustomPrompt="1"/>
          </p:nvPr>
        </p:nvSpPr>
        <p:spPr>
          <a:xfrm>
            <a:off x="1262770" y="4826750"/>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6" name="Text Placeholder 2">
            <a:extLst>
              <a:ext uri="{FF2B5EF4-FFF2-40B4-BE49-F238E27FC236}">
                <a16:creationId xmlns:a16="http://schemas.microsoft.com/office/drawing/2014/main" id="{75EE6DCE-6A55-4D95-85F7-E22E3E268256}"/>
              </a:ext>
            </a:extLst>
          </p:cNvPr>
          <p:cNvSpPr>
            <a:spLocks noGrp="1"/>
          </p:cNvSpPr>
          <p:nvPr>
            <p:ph type="body" idx="50" hasCustomPrompt="1"/>
          </p:nvPr>
        </p:nvSpPr>
        <p:spPr>
          <a:xfrm>
            <a:off x="1262769" y="5188111"/>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48" name="Text Placeholder 2">
            <a:extLst>
              <a:ext uri="{FF2B5EF4-FFF2-40B4-BE49-F238E27FC236}">
                <a16:creationId xmlns:a16="http://schemas.microsoft.com/office/drawing/2014/main" id="{84DC7882-7541-4AEA-95FE-DDBCF6F9CA32}"/>
              </a:ext>
            </a:extLst>
          </p:cNvPr>
          <p:cNvSpPr>
            <a:spLocks noGrp="1"/>
          </p:cNvSpPr>
          <p:nvPr>
            <p:ph type="body" idx="51" hasCustomPrompt="1"/>
          </p:nvPr>
        </p:nvSpPr>
        <p:spPr>
          <a:xfrm>
            <a:off x="3193135" y="4826750"/>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9" name="Text Placeholder 2">
            <a:extLst>
              <a:ext uri="{FF2B5EF4-FFF2-40B4-BE49-F238E27FC236}">
                <a16:creationId xmlns:a16="http://schemas.microsoft.com/office/drawing/2014/main" id="{5542D500-4CD6-4FDE-9133-F8020797D9B5}"/>
              </a:ext>
            </a:extLst>
          </p:cNvPr>
          <p:cNvSpPr>
            <a:spLocks noGrp="1"/>
          </p:cNvSpPr>
          <p:nvPr>
            <p:ph type="body" idx="52" hasCustomPrompt="1"/>
          </p:nvPr>
        </p:nvSpPr>
        <p:spPr>
          <a:xfrm>
            <a:off x="3193134" y="5188111"/>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51" name="Text Placeholder 2">
            <a:extLst>
              <a:ext uri="{FF2B5EF4-FFF2-40B4-BE49-F238E27FC236}">
                <a16:creationId xmlns:a16="http://schemas.microsoft.com/office/drawing/2014/main" id="{500C362B-BA02-4F7D-86F6-3F6F2EF20D04}"/>
              </a:ext>
            </a:extLst>
          </p:cNvPr>
          <p:cNvSpPr>
            <a:spLocks noGrp="1"/>
          </p:cNvSpPr>
          <p:nvPr>
            <p:ph type="body" idx="53" hasCustomPrompt="1"/>
          </p:nvPr>
        </p:nvSpPr>
        <p:spPr>
          <a:xfrm>
            <a:off x="5123499" y="4830433"/>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52" name="Text Placeholder 2">
            <a:extLst>
              <a:ext uri="{FF2B5EF4-FFF2-40B4-BE49-F238E27FC236}">
                <a16:creationId xmlns:a16="http://schemas.microsoft.com/office/drawing/2014/main" id="{E213E497-634E-40E7-BF08-765CC21529E2}"/>
              </a:ext>
            </a:extLst>
          </p:cNvPr>
          <p:cNvSpPr>
            <a:spLocks noGrp="1"/>
          </p:cNvSpPr>
          <p:nvPr>
            <p:ph type="body" idx="54" hasCustomPrompt="1"/>
          </p:nvPr>
        </p:nvSpPr>
        <p:spPr>
          <a:xfrm>
            <a:off x="5123498" y="5191794"/>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8" name="Oval 7">
            <a:extLst>
              <a:ext uri="{FF2B5EF4-FFF2-40B4-BE49-F238E27FC236}">
                <a16:creationId xmlns:a16="http://schemas.microsoft.com/office/drawing/2014/main" id="{FA01C659-0131-449B-BA07-5BC568F00BF0}"/>
              </a:ext>
            </a:extLst>
          </p:cNvPr>
          <p:cNvSpPr/>
          <p:nvPr userDrawn="1"/>
        </p:nvSpPr>
        <p:spPr>
          <a:xfrm>
            <a:off x="790959" y="4258650"/>
            <a:ext cx="384048" cy="38404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4" name="Oval 53">
            <a:extLst>
              <a:ext uri="{FF2B5EF4-FFF2-40B4-BE49-F238E27FC236}">
                <a16:creationId xmlns:a16="http://schemas.microsoft.com/office/drawing/2014/main" id="{69CB80EA-A8D6-4099-9412-0C14095755FF}"/>
              </a:ext>
            </a:extLst>
          </p:cNvPr>
          <p:cNvSpPr/>
          <p:nvPr userDrawn="1"/>
        </p:nvSpPr>
        <p:spPr>
          <a:xfrm>
            <a:off x="790959" y="4965077"/>
            <a:ext cx="384048" cy="384048"/>
          </a:xfrm>
          <a:prstGeom prst="ellipse">
            <a:avLst/>
          </a:prstGeom>
          <a:solidFill>
            <a:srgbClr val="225B5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5" name="Oval 54">
            <a:extLst>
              <a:ext uri="{FF2B5EF4-FFF2-40B4-BE49-F238E27FC236}">
                <a16:creationId xmlns:a16="http://schemas.microsoft.com/office/drawing/2014/main" id="{2E20CCE5-B889-49FE-8FA6-A6F0F11A5D91}"/>
              </a:ext>
            </a:extLst>
          </p:cNvPr>
          <p:cNvSpPr/>
          <p:nvPr userDrawn="1"/>
        </p:nvSpPr>
        <p:spPr>
          <a:xfrm>
            <a:off x="2725217" y="4261982"/>
            <a:ext cx="384048" cy="384048"/>
          </a:xfrm>
          <a:prstGeom prst="ellipse">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6" name="Oval 55">
            <a:extLst>
              <a:ext uri="{FF2B5EF4-FFF2-40B4-BE49-F238E27FC236}">
                <a16:creationId xmlns:a16="http://schemas.microsoft.com/office/drawing/2014/main" id="{769A77E3-4AFB-45BB-8FDC-4AD084EA9D23}"/>
              </a:ext>
            </a:extLst>
          </p:cNvPr>
          <p:cNvSpPr/>
          <p:nvPr userDrawn="1"/>
        </p:nvSpPr>
        <p:spPr>
          <a:xfrm>
            <a:off x="2725217" y="4968409"/>
            <a:ext cx="384048" cy="3840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7" name="Oval 56">
            <a:extLst>
              <a:ext uri="{FF2B5EF4-FFF2-40B4-BE49-F238E27FC236}">
                <a16:creationId xmlns:a16="http://schemas.microsoft.com/office/drawing/2014/main" id="{53A8B986-3280-4EAC-846B-9167ECC55646}"/>
              </a:ext>
            </a:extLst>
          </p:cNvPr>
          <p:cNvSpPr/>
          <p:nvPr userDrawn="1"/>
        </p:nvSpPr>
        <p:spPr>
          <a:xfrm>
            <a:off x="4660323" y="4257848"/>
            <a:ext cx="384048" cy="384048"/>
          </a:xfrm>
          <a:prstGeom prst="ellipse">
            <a:avLst/>
          </a:prstGeom>
          <a:solidFill>
            <a:srgbClr val="B5316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8" name="Oval 57">
            <a:extLst>
              <a:ext uri="{FF2B5EF4-FFF2-40B4-BE49-F238E27FC236}">
                <a16:creationId xmlns:a16="http://schemas.microsoft.com/office/drawing/2014/main" id="{0AE6D315-5EC0-4956-B7BF-B94D2AFE679B}"/>
              </a:ext>
            </a:extLst>
          </p:cNvPr>
          <p:cNvSpPr/>
          <p:nvPr userDrawn="1"/>
        </p:nvSpPr>
        <p:spPr>
          <a:xfrm>
            <a:off x="4660323" y="4964275"/>
            <a:ext cx="384048" cy="384048"/>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2" name="Chart Placeholder 11">
            <a:extLst>
              <a:ext uri="{FF2B5EF4-FFF2-40B4-BE49-F238E27FC236}">
                <a16:creationId xmlns:a16="http://schemas.microsoft.com/office/drawing/2014/main" id="{9ED8422E-0C74-45EF-B794-252146C6639A}"/>
              </a:ext>
            </a:extLst>
          </p:cNvPr>
          <p:cNvSpPr>
            <a:spLocks noGrp="1"/>
          </p:cNvSpPr>
          <p:nvPr>
            <p:ph type="chart" sz="quarter" idx="55"/>
          </p:nvPr>
        </p:nvSpPr>
        <p:spPr>
          <a:xfrm>
            <a:off x="6924675" y="860425"/>
            <a:ext cx="4483100" cy="4573588"/>
          </a:xfrm>
        </p:spPr>
        <p:txBody>
          <a:bodyPr anchor="ctr" anchorCtr="0">
            <a:normAutofit/>
          </a:bodyPr>
          <a:lstStyle>
            <a:lvl1pPr marL="0" indent="0" algn="ctr">
              <a:buNone/>
              <a:defRPr sz="1200"/>
            </a:lvl1pPr>
          </a:lstStyle>
          <a:p>
            <a:r>
              <a:rPr lang="en-US" noProof="0"/>
              <a:t>Click icon to add chart</a:t>
            </a:r>
            <a:endParaRPr lang="en-US" noProof="0" dirty="0"/>
          </a:p>
        </p:txBody>
      </p:sp>
      <p:sp>
        <p:nvSpPr>
          <p:cNvPr id="35" name="Oval 34">
            <a:extLst>
              <a:ext uri="{FF2B5EF4-FFF2-40B4-BE49-F238E27FC236}">
                <a16:creationId xmlns:a16="http://schemas.microsoft.com/office/drawing/2014/main" id="{E8B7C827-F016-49F6-B775-FAC0E6420466}"/>
              </a:ext>
            </a:extLst>
          </p:cNvPr>
          <p:cNvSpPr/>
          <p:nvPr userDrawn="1"/>
        </p:nvSpPr>
        <p:spPr>
          <a:xfrm>
            <a:off x="6905624" y="905669"/>
            <a:ext cx="4483100" cy="44831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8" name="Oval 37">
            <a:extLst>
              <a:ext uri="{FF2B5EF4-FFF2-40B4-BE49-F238E27FC236}">
                <a16:creationId xmlns:a16="http://schemas.microsoft.com/office/drawing/2014/main" id="{C0F8D2C7-9093-4F92-B8A4-D819FEE69F1F}"/>
              </a:ext>
            </a:extLst>
          </p:cNvPr>
          <p:cNvSpPr/>
          <p:nvPr userDrawn="1"/>
        </p:nvSpPr>
        <p:spPr>
          <a:xfrm>
            <a:off x="8294757" y="2294802"/>
            <a:ext cx="1704834" cy="1704834"/>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41" name="Straight Connector 40">
            <a:extLst>
              <a:ext uri="{FF2B5EF4-FFF2-40B4-BE49-F238E27FC236}">
                <a16:creationId xmlns:a16="http://schemas.microsoft.com/office/drawing/2014/main" id="{0DE9D0C0-04C1-4621-8B2D-E65A25A8DCF3}"/>
              </a:ext>
            </a:extLst>
          </p:cNvPr>
          <p:cNvCxnSpPr>
            <a:cxnSpLocks/>
          </p:cNvCxnSpPr>
          <p:nvPr userDrawn="1"/>
        </p:nvCxnSpPr>
        <p:spPr>
          <a:xfrm rot="16200000">
            <a:off x="8675514" y="450000"/>
            <a:ext cx="900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64905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and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894591" y="1411243"/>
            <a:ext cx="4494133" cy="804338"/>
          </a:xfrm>
        </p:spPr>
        <p:txBody>
          <a:bodyPr lIns="0" tIns="0" rIns="0" bIns="0" anchor="b">
            <a:normAutofit/>
          </a:bodyPr>
          <a:lstStyle>
            <a:lvl1pPr>
              <a:defRPr sz="3600"/>
            </a:lvl1pPr>
          </a:lstStyle>
          <a:p>
            <a:r>
              <a:rPr lang="en-US" noProof="0"/>
              <a:t>CLICK TO EDIT</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894591" y="2564787"/>
            <a:ext cx="4473108"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924675" y="2314168"/>
            <a:ext cx="5267325" cy="100800"/>
            <a:chOff x="0" y="3240138"/>
            <a:chExt cx="3434400"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6894591" y="3189568"/>
            <a:ext cx="4482996" cy="243260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Picture Placeholder 7">
            <a:extLst>
              <a:ext uri="{FF2B5EF4-FFF2-40B4-BE49-F238E27FC236}">
                <a16:creationId xmlns:a16="http://schemas.microsoft.com/office/drawing/2014/main" id="{CF430BFB-0A7C-4FB8-B93B-8DA19F3E634A}"/>
              </a:ext>
            </a:extLst>
          </p:cNvPr>
          <p:cNvSpPr>
            <a:spLocks noGrp="1"/>
          </p:cNvSpPr>
          <p:nvPr>
            <p:ph type="pic" sz="quarter" idx="15"/>
          </p:nvPr>
        </p:nvSpPr>
        <p:spPr>
          <a:xfrm>
            <a:off x="-3710" y="1792784"/>
            <a:ext cx="6073999" cy="3721608"/>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12869787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anks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Picture Placeholder 2">
            <a:extLst>
              <a:ext uri="{FF2B5EF4-FFF2-40B4-BE49-F238E27FC236}">
                <a16:creationId xmlns:a16="http://schemas.microsoft.com/office/drawing/2014/main" id="{36EF099F-79D2-486F-A4B2-DD4F699752C8}"/>
              </a:ext>
            </a:extLst>
          </p:cNvPr>
          <p:cNvSpPr>
            <a:spLocks noGrp="1"/>
          </p:cNvSpPr>
          <p:nvPr>
            <p:ph type="pic" sz="quarter" idx="22"/>
          </p:nvPr>
        </p:nvSpPr>
        <p:spPr>
          <a:xfrm>
            <a:off x="6096000" y="0"/>
            <a:ext cx="6089650" cy="6858000"/>
          </a:xfrm>
        </p:spPr>
        <p:txBody>
          <a:bodyPr anchor="ctr" anchorCtr="0">
            <a:normAutofit/>
          </a:bodyPr>
          <a:lstStyle>
            <a:lvl1pPr marL="0" indent="0" algn="ctr">
              <a:buNone/>
              <a:defRPr sz="2000"/>
            </a:lvl1pPr>
          </a:lstStyle>
          <a:p>
            <a:r>
              <a:rPr lang="en-US" noProof="0"/>
              <a:t>Click icon to add picture</a:t>
            </a: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sp>
        <p:nvSpPr>
          <p:cNvPr id="21" name="Title 1">
            <a:extLst>
              <a:ext uri="{FF2B5EF4-FFF2-40B4-BE49-F238E27FC236}">
                <a16:creationId xmlns:a16="http://schemas.microsoft.com/office/drawing/2014/main" id="{1FF22294-F2E5-4C74-A30C-46BA988FD586}"/>
              </a:ext>
            </a:extLst>
          </p:cNvPr>
          <p:cNvSpPr>
            <a:spLocks noGrp="1"/>
          </p:cNvSpPr>
          <p:nvPr>
            <p:ph type="title" hasCustomPrompt="1"/>
          </p:nvPr>
        </p:nvSpPr>
        <p:spPr>
          <a:xfrm>
            <a:off x="809959" y="1546091"/>
            <a:ext cx="4846923" cy="1091078"/>
          </a:xfrm>
        </p:spPr>
        <p:txBody>
          <a:bodyPr lIns="0" tIns="0" rIns="0" bIns="0" anchor="b" anchorCtr="0">
            <a:noAutofit/>
          </a:bodyPr>
          <a:lstStyle>
            <a:lvl1pPr>
              <a:defRPr sz="5500"/>
            </a:lvl1pPr>
          </a:lstStyle>
          <a:p>
            <a:r>
              <a:rPr lang="en-US" noProof="0"/>
              <a:t>THANK YOU!</a:t>
            </a:r>
          </a:p>
        </p:txBody>
      </p:sp>
      <p:sp>
        <p:nvSpPr>
          <p:cNvPr id="22" name="Text Placeholder 3">
            <a:extLst>
              <a:ext uri="{FF2B5EF4-FFF2-40B4-BE49-F238E27FC236}">
                <a16:creationId xmlns:a16="http://schemas.microsoft.com/office/drawing/2014/main" id="{FC5C0DA6-1B31-4BDF-BAEB-BF7978102847}"/>
              </a:ext>
            </a:extLst>
          </p:cNvPr>
          <p:cNvSpPr>
            <a:spLocks noGrp="1"/>
          </p:cNvSpPr>
          <p:nvPr>
            <p:ph type="body" sz="quarter" idx="15" hasCustomPrompt="1"/>
          </p:nvPr>
        </p:nvSpPr>
        <p:spPr>
          <a:xfrm>
            <a:off x="825335" y="3083960"/>
            <a:ext cx="4586288" cy="509472"/>
          </a:xfrm>
        </p:spPr>
        <p:txBody>
          <a:bodyPr lIns="0" tIns="0" rIns="0" bIns="0" anchor="b" anchorCtr="0">
            <a:noAutofit/>
          </a:bodyPr>
          <a:lstStyle>
            <a:lvl1pPr marL="0" indent="0">
              <a:buNone/>
              <a:defRPr sz="2800" b="0">
                <a:solidFill>
                  <a:schemeClr val="tx1"/>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August Bergqvist</a:t>
            </a:r>
          </a:p>
        </p:txBody>
      </p:sp>
      <p:sp>
        <p:nvSpPr>
          <p:cNvPr id="23" name="Text Placeholder 3">
            <a:extLst>
              <a:ext uri="{FF2B5EF4-FFF2-40B4-BE49-F238E27FC236}">
                <a16:creationId xmlns:a16="http://schemas.microsoft.com/office/drawing/2014/main" id="{5E1647C9-9AC1-4500-A56E-94CABC656E0C}"/>
              </a:ext>
            </a:extLst>
          </p:cNvPr>
          <p:cNvSpPr>
            <a:spLocks noGrp="1"/>
          </p:cNvSpPr>
          <p:nvPr>
            <p:ph type="body" sz="quarter" idx="16" hasCustomPrompt="1"/>
          </p:nvPr>
        </p:nvSpPr>
        <p:spPr>
          <a:xfrm>
            <a:off x="831850" y="3703834"/>
            <a:ext cx="4586288" cy="230941"/>
          </a:xfrm>
        </p:spPr>
        <p:txBody>
          <a:bodyPr lIns="0" tIns="0" rIns="0" bIns="0">
            <a:noAutofit/>
          </a:bodyPr>
          <a:lstStyle>
            <a:lvl1pPr marL="0" indent="0">
              <a:buNone/>
              <a:defRPr sz="1700" b="0" i="1">
                <a:solidFill>
                  <a:schemeClr val="tx1"/>
                </a:solidFill>
                <a:latin typeface="+mn-lt"/>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Phone:</a:t>
            </a:r>
          </a:p>
        </p:txBody>
      </p:sp>
      <p:sp>
        <p:nvSpPr>
          <p:cNvPr id="24" name="Text Placeholder 3">
            <a:extLst>
              <a:ext uri="{FF2B5EF4-FFF2-40B4-BE49-F238E27FC236}">
                <a16:creationId xmlns:a16="http://schemas.microsoft.com/office/drawing/2014/main" id="{8605CECB-8164-4428-B478-98C42902F9FC}"/>
              </a:ext>
            </a:extLst>
          </p:cNvPr>
          <p:cNvSpPr>
            <a:spLocks noGrp="1"/>
          </p:cNvSpPr>
          <p:nvPr>
            <p:ph type="body" sz="quarter" idx="17" hasCustomPrompt="1"/>
          </p:nvPr>
        </p:nvSpPr>
        <p:spPr>
          <a:xfrm>
            <a:off x="824950" y="3946707"/>
            <a:ext cx="4586288" cy="290167"/>
          </a:xfrm>
        </p:spPr>
        <p:txBody>
          <a:bodyPr lIns="0" tIns="0" rIns="0" bIns="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+7 888 999-000-11</a:t>
            </a:r>
          </a:p>
        </p:txBody>
      </p:sp>
      <p:sp>
        <p:nvSpPr>
          <p:cNvPr id="25" name="Text Placeholder 3">
            <a:extLst>
              <a:ext uri="{FF2B5EF4-FFF2-40B4-BE49-F238E27FC236}">
                <a16:creationId xmlns:a16="http://schemas.microsoft.com/office/drawing/2014/main" id="{D39B56C4-E128-4995-91CC-64C268BC7603}"/>
              </a:ext>
            </a:extLst>
          </p:cNvPr>
          <p:cNvSpPr>
            <a:spLocks noGrp="1"/>
          </p:cNvSpPr>
          <p:nvPr>
            <p:ph type="body" sz="quarter" idx="18" hasCustomPrompt="1"/>
          </p:nvPr>
        </p:nvSpPr>
        <p:spPr>
          <a:xfrm>
            <a:off x="838750" y="4423954"/>
            <a:ext cx="4586288" cy="230941"/>
          </a:xfrm>
        </p:spPr>
        <p:txBody>
          <a:bodyPr lIns="0" tIns="0" rIns="0" bIns="0">
            <a:noAutofit/>
          </a:bodyPr>
          <a:lstStyle>
            <a:lvl1pPr marL="0" indent="0">
              <a:buNone/>
              <a:defRPr lang="ru-RU" sz="1700" b="0" i="1" kern="1200" dirty="0">
                <a:solidFill>
                  <a:schemeClr val="tx1"/>
                </a:solidFill>
                <a:latin typeface="+mn-lt"/>
                <a:ea typeface="+mn-ea"/>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Email:</a:t>
            </a:r>
          </a:p>
        </p:txBody>
      </p:sp>
      <p:sp>
        <p:nvSpPr>
          <p:cNvPr id="26" name="Text Placeholder 3">
            <a:extLst>
              <a:ext uri="{FF2B5EF4-FFF2-40B4-BE49-F238E27FC236}">
                <a16:creationId xmlns:a16="http://schemas.microsoft.com/office/drawing/2014/main" id="{94772DA1-74CC-430C-9A8E-5A6586692CAB}"/>
              </a:ext>
            </a:extLst>
          </p:cNvPr>
          <p:cNvSpPr>
            <a:spLocks noGrp="1"/>
          </p:cNvSpPr>
          <p:nvPr>
            <p:ph type="body" sz="quarter" idx="19" hasCustomPrompt="1"/>
          </p:nvPr>
        </p:nvSpPr>
        <p:spPr>
          <a:xfrm>
            <a:off x="831850" y="4650785"/>
            <a:ext cx="4586288" cy="364479"/>
          </a:xfrm>
        </p:spPr>
        <p:txBody>
          <a:bodyPr lIns="0" tIns="0" rIns="0" bIns="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Bergqvist@vanarsdelltd.com</a:t>
            </a:r>
          </a:p>
        </p:txBody>
      </p:sp>
      <p:sp>
        <p:nvSpPr>
          <p:cNvPr id="27" name="Text Placeholder 3">
            <a:extLst>
              <a:ext uri="{FF2B5EF4-FFF2-40B4-BE49-F238E27FC236}">
                <a16:creationId xmlns:a16="http://schemas.microsoft.com/office/drawing/2014/main" id="{7A073B5B-2BE3-49D1-A646-1492F534C94B}"/>
              </a:ext>
            </a:extLst>
          </p:cNvPr>
          <p:cNvSpPr>
            <a:spLocks noGrp="1"/>
          </p:cNvSpPr>
          <p:nvPr>
            <p:ph type="body" sz="quarter" idx="20" hasCustomPrompt="1"/>
          </p:nvPr>
        </p:nvSpPr>
        <p:spPr>
          <a:xfrm>
            <a:off x="831850" y="5153025"/>
            <a:ext cx="4586288" cy="230941"/>
          </a:xfrm>
        </p:spPr>
        <p:txBody>
          <a:bodyPr lIns="0" tIns="0" rIns="0" bIns="0">
            <a:noAutofit/>
          </a:bodyPr>
          <a:lstStyle>
            <a:lvl1pPr marL="0" indent="0">
              <a:buNone/>
              <a:defRPr lang="ru-RU" sz="1700" b="0" i="1" kern="1200" dirty="0">
                <a:solidFill>
                  <a:schemeClr val="tx1"/>
                </a:solidFill>
                <a:latin typeface="+mn-lt"/>
                <a:ea typeface="+mn-ea"/>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noProof="0"/>
              <a:t>Website:</a:t>
            </a:r>
          </a:p>
        </p:txBody>
      </p:sp>
      <p:sp>
        <p:nvSpPr>
          <p:cNvPr id="28" name="Text Placeholder 3">
            <a:extLst>
              <a:ext uri="{FF2B5EF4-FFF2-40B4-BE49-F238E27FC236}">
                <a16:creationId xmlns:a16="http://schemas.microsoft.com/office/drawing/2014/main" id="{52D10EDD-0329-4443-8665-7603E4A83B16}"/>
              </a:ext>
            </a:extLst>
          </p:cNvPr>
          <p:cNvSpPr>
            <a:spLocks noGrp="1"/>
          </p:cNvSpPr>
          <p:nvPr>
            <p:ph type="body" sz="quarter" idx="21" hasCustomPrompt="1"/>
          </p:nvPr>
        </p:nvSpPr>
        <p:spPr>
          <a:xfrm>
            <a:off x="824950" y="5363814"/>
            <a:ext cx="4586288" cy="364479"/>
          </a:xfrm>
        </p:spPr>
        <p:txBody>
          <a:bodyPr lIns="0" tIns="0" rIns="0" bIns="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www.vanarsdelltd.com</a:t>
            </a:r>
          </a:p>
        </p:txBody>
      </p:sp>
      <p:grpSp>
        <p:nvGrpSpPr>
          <p:cNvPr id="4" name="Group 3">
            <a:extLst>
              <a:ext uri="{FF2B5EF4-FFF2-40B4-BE49-F238E27FC236}">
                <a16:creationId xmlns:a16="http://schemas.microsoft.com/office/drawing/2014/main" id="{5F591C52-0202-44BA-A6BE-E2362516B893}"/>
              </a:ext>
            </a:extLst>
          </p:cNvPr>
          <p:cNvGrpSpPr/>
          <p:nvPr userDrawn="1"/>
        </p:nvGrpSpPr>
        <p:grpSpPr>
          <a:xfrm>
            <a:off x="801543" y="2750589"/>
            <a:ext cx="4569895" cy="100800"/>
            <a:chOff x="808548" y="2750589"/>
            <a:chExt cx="4569895" cy="100800"/>
          </a:xfrm>
        </p:grpSpPr>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808548" y="2750589"/>
              <a:ext cx="4505297" cy="100800"/>
              <a:chOff x="496859" y="3240138"/>
              <a:chExt cx="2937541"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496859" y="3285674"/>
                <a:ext cx="288714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29" name="Oval 28">
              <a:extLst>
                <a:ext uri="{FF2B5EF4-FFF2-40B4-BE49-F238E27FC236}">
                  <a16:creationId xmlns:a16="http://schemas.microsoft.com/office/drawing/2014/main" id="{BECBEDE0-51BB-48BD-AAAD-63B6F60C1D57}"/>
                </a:ext>
              </a:extLst>
            </p:cNvPr>
            <p:cNvSpPr/>
            <p:nvPr userDrawn="1"/>
          </p:nvSpPr>
          <p:spPr>
            <a:xfrm flipH="1">
              <a:off x="5277642" y="2750589"/>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grpSp>
        <p:nvGrpSpPr>
          <p:cNvPr id="32" name="Group 31">
            <a:extLst>
              <a:ext uri="{FF2B5EF4-FFF2-40B4-BE49-F238E27FC236}">
                <a16:creationId xmlns:a16="http://schemas.microsoft.com/office/drawing/2014/main" id="{63E1608D-F119-4C0D-8D91-7CB089C037C8}"/>
              </a:ext>
            </a:extLst>
          </p:cNvPr>
          <p:cNvGrpSpPr/>
          <p:nvPr userDrawn="1"/>
        </p:nvGrpSpPr>
        <p:grpSpPr>
          <a:xfrm>
            <a:off x="801543" y="1660573"/>
            <a:ext cx="4575417" cy="105664"/>
            <a:chOff x="808548" y="2745725"/>
            <a:chExt cx="4575417" cy="105664"/>
          </a:xfrm>
        </p:grpSpPr>
        <p:grpSp>
          <p:nvGrpSpPr>
            <p:cNvPr id="33" name="Group 32">
              <a:extLst>
                <a:ext uri="{FF2B5EF4-FFF2-40B4-BE49-F238E27FC236}">
                  <a16:creationId xmlns:a16="http://schemas.microsoft.com/office/drawing/2014/main" id="{EBDC0121-6865-4B65-A28B-1CEDB16AAD9E}"/>
                </a:ext>
              </a:extLst>
            </p:cNvPr>
            <p:cNvGrpSpPr/>
            <p:nvPr userDrawn="1"/>
          </p:nvGrpSpPr>
          <p:grpSpPr>
            <a:xfrm flipH="1">
              <a:off x="808548" y="2750589"/>
              <a:ext cx="4505297" cy="100800"/>
              <a:chOff x="496859" y="3240138"/>
              <a:chExt cx="2937541" cy="100800"/>
            </a:xfrm>
          </p:grpSpPr>
          <p:cxnSp>
            <p:nvCxnSpPr>
              <p:cNvPr id="35" name="Straight Connector 34">
                <a:extLst>
                  <a:ext uri="{FF2B5EF4-FFF2-40B4-BE49-F238E27FC236}">
                    <a16:creationId xmlns:a16="http://schemas.microsoft.com/office/drawing/2014/main" id="{386E3714-07DE-4318-B5BC-25F879B97D59}"/>
                  </a:ext>
                </a:extLst>
              </p:cNvPr>
              <p:cNvCxnSpPr/>
              <p:nvPr userDrawn="1"/>
            </p:nvCxnSpPr>
            <p:spPr>
              <a:xfrm>
                <a:off x="496859" y="3285674"/>
                <a:ext cx="288714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2ECCE30B-E848-4C5E-83A1-A811D489E7B8}"/>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34" name="Oval 33">
              <a:extLst>
                <a:ext uri="{FF2B5EF4-FFF2-40B4-BE49-F238E27FC236}">
                  <a16:creationId xmlns:a16="http://schemas.microsoft.com/office/drawing/2014/main" id="{09817AEC-C67C-49A3-AC5A-669FD4D6D586}"/>
                </a:ext>
              </a:extLst>
            </p:cNvPr>
            <p:cNvSpPr/>
            <p:nvPr userDrawn="1"/>
          </p:nvSpPr>
          <p:spPr>
            <a:xfrm flipH="1">
              <a:off x="5283164" y="2745725"/>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27883942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ppendix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Picture Placeholder 2">
            <a:extLst>
              <a:ext uri="{FF2B5EF4-FFF2-40B4-BE49-F238E27FC236}">
                <a16:creationId xmlns:a16="http://schemas.microsoft.com/office/drawing/2014/main" id="{96C5B5AA-0D95-4C33-8EBC-90401B51BDB4}"/>
              </a:ext>
            </a:extLst>
          </p:cNvPr>
          <p:cNvSpPr>
            <a:spLocks noGrp="1"/>
          </p:cNvSpPr>
          <p:nvPr>
            <p:ph type="pic" sz="quarter" idx="14"/>
          </p:nvPr>
        </p:nvSpPr>
        <p:spPr>
          <a:xfrm>
            <a:off x="6032" y="1912946"/>
            <a:ext cx="12185968" cy="3493008"/>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3848934" y="457496"/>
            <a:ext cx="4494133" cy="804338"/>
          </a:xfrm>
        </p:spPr>
        <p:txBody>
          <a:bodyPr lIns="0" tIns="0" rIns="0" bIns="0" anchor="b">
            <a:normAutofit/>
          </a:bodyPr>
          <a:lstStyle>
            <a:lvl1pPr algn="ctr">
              <a:defRPr sz="3600"/>
            </a:lvl1pPr>
          </a:lstStyle>
          <a:p>
            <a:r>
              <a:rPr lang="en-US" noProof="0"/>
              <a:t>APPENDIX</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4" name="Group 3">
            <a:extLst>
              <a:ext uri="{FF2B5EF4-FFF2-40B4-BE49-F238E27FC236}">
                <a16:creationId xmlns:a16="http://schemas.microsoft.com/office/drawing/2014/main" id="{908B302A-0F76-466E-9FCE-DCEECCBCF6C9}"/>
              </a:ext>
            </a:extLst>
          </p:cNvPr>
          <p:cNvGrpSpPr/>
          <p:nvPr userDrawn="1"/>
        </p:nvGrpSpPr>
        <p:grpSpPr>
          <a:xfrm>
            <a:off x="4736152" y="1509426"/>
            <a:ext cx="2719696" cy="100800"/>
            <a:chOff x="4732222" y="1509426"/>
            <a:chExt cx="2719696" cy="100800"/>
          </a:xfrm>
        </p:grpSpPr>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4732222" y="1509426"/>
              <a:ext cx="2669296" cy="100800"/>
              <a:chOff x="1693969" y="3240138"/>
              <a:chExt cx="1740431"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1693969" y="3290538"/>
                <a:ext cx="169003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21" name="Oval 20">
              <a:extLst>
                <a:ext uri="{FF2B5EF4-FFF2-40B4-BE49-F238E27FC236}">
                  <a16:creationId xmlns:a16="http://schemas.microsoft.com/office/drawing/2014/main" id="{427C0C4F-6341-4BE0-931E-AAA6EA2AF137}"/>
                </a:ext>
              </a:extLst>
            </p:cNvPr>
            <p:cNvSpPr/>
            <p:nvPr userDrawn="1"/>
          </p:nvSpPr>
          <p:spPr>
            <a:xfrm flipH="1">
              <a:off x="7351117" y="1509426"/>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25764489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stimonials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5104263" y="707529"/>
            <a:ext cx="6310887" cy="569086"/>
          </a:xfrm>
        </p:spPr>
        <p:txBody>
          <a:bodyPr lIns="0" tIns="0" rIns="0" bIns="0" anchor="b">
            <a:normAutofit/>
          </a:bodyPr>
          <a:lstStyle>
            <a:lvl1pPr algn="r">
              <a:defRPr sz="3600"/>
            </a:lvl1pPr>
          </a:lstStyle>
          <a:p>
            <a:r>
              <a:rPr lang="en-US" noProof="0"/>
              <a:t>TESTIMONIALS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7773282" y="1375202"/>
            <a:ext cx="4418718" cy="100800"/>
            <a:chOff x="675503" y="3240138"/>
            <a:chExt cx="2758897"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75503" y="3290538"/>
              <a:ext cx="270849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0" name="Text Placeholder 2">
            <a:extLst>
              <a:ext uri="{FF2B5EF4-FFF2-40B4-BE49-F238E27FC236}">
                <a16:creationId xmlns:a16="http://schemas.microsoft.com/office/drawing/2014/main" id="{4A98AB01-9578-4430-96AD-F434AF0CDA20}"/>
              </a:ext>
            </a:extLst>
          </p:cNvPr>
          <p:cNvSpPr>
            <a:spLocks noGrp="1"/>
          </p:cNvSpPr>
          <p:nvPr>
            <p:ph type="body" idx="34" hasCustomPrompt="1"/>
          </p:nvPr>
        </p:nvSpPr>
        <p:spPr>
          <a:xfrm>
            <a:off x="822459" y="4996962"/>
            <a:ext cx="1625324"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Customer Title</a:t>
            </a:r>
          </a:p>
        </p:txBody>
      </p:sp>
      <p:sp>
        <p:nvSpPr>
          <p:cNvPr id="41" name="Text Placeholder 2">
            <a:extLst>
              <a:ext uri="{FF2B5EF4-FFF2-40B4-BE49-F238E27FC236}">
                <a16:creationId xmlns:a16="http://schemas.microsoft.com/office/drawing/2014/main" id="{EF9D60F2-A1FB-4A95-997B-A4F1723AC1EC}"/>
              </a:ext>
            </a:extLst>
          </p:cNvPr>
          <p:cNvSpPr>
            <a:spLocks noGrp="1"/>
          </p:cNvSpPr>
          <p:nvPr>
            <p:ph type="body" idx="35" hasCustomPrompt="1"/>
          </p:nvPr>
        </p:nvSpPr>
        <p:spPr>
          <a:xfrm>
            <a:off x="822459" y="4191894"/>
            <a:ext cx="1625324" cy="720726"/>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a:t>
            </a:r>
            <a:br>
              <a:rPr lang="en-US" noProof="0"/>
            </a:br>
            <a:r>
              <a:rPr lang="en-US" noProof="0"/>
              <a:t>text</a:t>
            </a:r>
          </a:p>
        </p:txBody>
      </p:sp>
      <p:sp>
        <p:nvSpPr>
          <p:cNvPr id="42" name="Picture Placeholder 2">
            <a:extLst>
              <a:ext uri="{FF2B5EF4-FFF2-40B4-BE49-F238E27FC236}">
                <a16:creationId xmlns:a16="http://schemas.microsoft.com/office/drawing/2014/main" id="{76A56D2A-42F0-40C5-96D7-B1AC33152A85}"/>
              </a:ext>
            </a:extLst>
          </p:cNvPr>
          <p:cNvSpPr>
            <a:spLocks noGrp="1"/>
          </p:cNvSpPr>
          <p:nvPr>
            <p:ph type="pic" sz="quarter" idx="36"/>
          </p:nvPr>
        </p:nvSpPr>
        <p:spPr>
          <a:xfrm>
            <a:off x="2447783" y="4435460"/>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43" name="Straight Connector 42">
            <a:extLst>
              <a:ext uri="{FF2B5EF4-FFF2-40B4-BE49-F238E27FC236}">
                <a16:creationId xmlns:a16="http://schemas.microsoft.com/office/drawing/2014/main" id="{CF6D1C91-9136-4678-A712-92BE9B3902C4}"/>
              </a:ext>
            </a:extLst>
          </p:cNvPr>
          <p:cNvCxnSpPr>
            <a:cxnSpLocks/>
          </p:cNvCxnSpPr>
          <p:nvPr userDrawn="1"/>
        </p:nvCxnSpPr>
        <p:spPr>
          <a:xfrm flipV="1">
            <a:off x="3000995" y="3984820"/>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F2D92A7B-1C40-4AEB-92C3-C35F8C01F1FA}"/>
              </a:ext>
            </a:extLst>
          </p:cNvPr>
          <p:cNvSpPr>
            <a:spLocks noGrp="1"/>
          </p:cNvSpPr>
          <p:nvPr>
            <p:ph type="body" sz="quarter" idx="49"/>
          </p:nvPr>
        </p:nvSpPr>
        <p:spPr>
          <a:xfrm>
            <a:off x="803253"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a:normAutofit/>
          </a:bodyPr>
          <a:lstStyle>
            <a:lvl1pPr marL="0" indent="0">
              <a:buNone/>
              <a:defRPr sz="1400">
                <a:solidFill>
                  <a:schemeClr val="tx2"/>
                </a:solidFill>
              </a:defRPr>
            </a:lvl1pPr>
          </a:lstStyle>
          <a:p>
            <a:pPr lvl="0"/>
            <a:r>
              <a:rPr lang="en-US" noProof="0"/>
              <a:t>Click to edit Master text styles</a:t>
            </a:r>
          </a:p>
        </p:txBody>
      </p:sp>
      <p:sp>
        <p:nvSpPr>
          <p:cNvPr id="24" name="Oval 23">
            <a:extLst>
              <a:ext uri="{FF2B5EF4-FFF2-40B4-BE49-F238E27FC236}">
                <a16:creationId xmlns:a16="http://schemas.microsoft.com/office/drawing/2014/main" id="{F2E312F1-B417-47B6-97E4-7CCA31034F82}"/>
              </a:ext>
            </a:extLst>
          </p:cNvPr>
          <p:cNvSpPr/>
          <p:nvPr userDrawn="1"/>
        </p:nvSpPr>
        <p:spPr>
          <a:xfrm>
            <a:off x="2950595" y="3930376"/>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8" name="Text Placeholder 2">
            <a:extLst>
              <a:ext uri="{FF2B5EF4-FFF2-40B4-BE49-F238E27FC236}">
                <a16:creationId xmlns:a16="http://schemas.microsoft.com/office/drawing/2014/main" id="{13DB5D84-04D8-4536-A06B-AED76E7C51D7}"/>
              </a:ext>
            </a:extLst>
          </p:cNvPr>
          <p:cNvSpPr>
            <a:spLocks noGrp="1"/>
          </p:cNvSpPr>
          <p:nvPr>
            <p:ph type="body" idx="50" hasCustomPrompt="1"/>
          </p:nvPr>
        </p:nvSpPr>
        <p:spPr>
          <a:xfrm>
            <a:off x="4586638" y="4996962"/>
            <a:ext cx="1625324"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Customer Title</a:t>
            </a:r>
          </a:p>
        </p:txBody>
      </p:sp>
      <p:sp>
        <p:nvSpPr>
          <p:cNvPr id="59" name="Text Placeholder 2">
            <a:extLst>
              <a:ext uri="{FF2B5EF4-FFF2-40B4-BE49-F238E27FC236}">
                <a16:creationId xmlns:a16="http://schemas.microsoft.com/office/drawing/2014/main" id="{3AB0AC7E-7919-422E-95A1-82E8B125756D}"/>
              </a:ext>
            </a:extLst>
          </p:cNvPr>
          <p:cNvSpPr>
            <a:spLocks noGrp="1"/>
          </p:cNvSpPr>
          <p:nvPr>
            <p:ph type="body" idx="51" hasCustomPrompt="1"/>
          </p:nvPr>
        </p:nvSpPr>
        <p:spPr>
          <a:xfrm>
            <a:off x="4586638" y="4191894"/>
            <a:ext cx="1625324" cy="720726"/>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a:t>
            </a:r>
            <a:br>
              <a:rPr lang="en-US" noProof="0"/>
            </a:br>
            <a:r>
              <a:rPr lang="en-US" noProof="0"/>
              <a:t>text</a:t>
            </a:r>
          </a:p>
        </p:txBody>
      </p:sp>
      <p:sp>
        <p:nvSpPr>
          <p:cNvPr id="60" name="Picture Placeholder 2">
            <a:extLst>
              <a:ext uri="{FF2B5EF4-FFF2-40B4-BE49-F238E27FC236}">
                <a16:creationId xmlns:a16="http://schemas.microsoft.com/office/drawing/2014/main" id="{B44FD76B-D1AE-458B-AF32-E4AA246B0881}"/>
              </a:ext>
            </a:extLst>
          </p:cNvPr>
          <p:cNvSpPr>
            <a:spLocks noGrp="1"/>
          </p:cNvSpPr>
          <p:nvPr>
            <p:ph type="pic" sz="quarter" idx="52"/>
          </p:nvPr>
        </p:nvSpPr>
        <p:spPr>
          <a:xfrm>
            <a:off x="6211962" y="4435460"/>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61" name="Straight Connector 60">
            <a:extLst>
              <a:ext uri="{FF2B5EF4-FFF2-40B4-BE49-F238E27FC236}">
                <a16:creationId xmlns:a16="http://schemas.microsoft.com/office/drawing/2014/main" id="{07D22CD4-7F86-495D-B381-7D706058B916}"/>
              </a:ext>
            </a:extLst>
          </p:cNvPr>
          <p:cNvCxnSpPr>
            <a:cxnSpLocks/>
          </p:cNvCxnSpPr>
          <p:nvPr userDrawn="1"/>
        </p:nvCxnSpPr>
        <p:spPr>
          <a:xfrm flipV="1">
            <a:off x="6765174" y="3984820"/>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2" name="Text Placeholder 3">
            <a:extLst>
              <a:ext uri="{FF2B5EF4-FFF2-40B4-BE49-F238E27FC236}">
                <a16:creationId xmlns:a16="http://schemas.microsoft.com/office/drawing/2014/main" id="{1BA0EB90-BA97-4A18-AD3D-1E839B636DEB}"/>
              </a:ext>
            </a:extLst>
          </p:cNvPr>
          <p:cNvSpPr>
            <a:spLocks noGrp="1"/>
          </p:cNvSpPr>
          <p:nvPr>
            <p:ph type="body" sz="quarter" idx="53"/>
          </p:nvPr>
        </p:nvSpPr>
        <p:spPr>
          <a:xfrm>
            <a:off x="4567432"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a:normAutofit/>
          </a:bodyPr>
          <a:lstStyle>
            <a:lvl1pPr marL="0" indent="0">
              <a:buNone/>
              <a:defRPr sz="1400">
                <a:solidFill>
                  <a:schemeClr val="tx2"/>
                </a:solidFill>
              </a:defRPr>
            </a:lvl1pPr>
          </a:lstStyle>
          <a:p>
            <a:pPr lvl="0"/>
            <a:r>
              <a:rPr lang="en-US" noProof="0"/>
              <a:t>Click to edit Master text styles</a:t>
            </a:r>
          </a:p>
        </p:txBody>
      </p:sp>
      <p:sp>
        <p:nvSpPr>
          <p:cNvPr id="63" name="Oval 62">
            <a:extLst>
              <a:ext uri="{FF2B5EF4-FFF2-40B4-BE49-F238E27FC236}">
                <a16:creationId xmlns:a16="http://schemas.microsoft.com/office/drawing/2014/main" id="{ED057A87-963C-4F8A-BD4C-959BF8AF699B}"/>
              </a:ext>
            </a:extLst>
          </p:cNvPr>
          <p:cNvSpPr/>
          <p:nvPr userDrawn="1"/>
        </p:nvSpPr>
        <p:spPr>
          <a:xfrm>
            <a:off x="6714774" y="3930376"/>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64" name="Text Placeholder 2">
            <a:extLst>
              <a:ext uri="{FF2B5EF4-FFF2-40B4-BE49-F238E27FC236}">
                <a16:creationId xmlns:a16="http://schemas.microsoft.com/office/drawing/2014/main" id="{B6BAFE05-9EC0-4C3C-AB0F-89A83361452F}"/>
              </a:ext>
            </a:extLst>
          </p:cNvPr>
          <p:cNvSpPr>
            <a:spLocks noGrp="1"/>
          </p:cNvSpPr>
          <p:nvPr>
            <p:ph type="body" idx="54" hasCustomPrompt="1"/>
          </p:nvPr>
        </p:nvSpPr>
        <p:spPr>
          <a:xfrm>
            <a:off x="8350818" y="4992196"/>
            <a:ext cx="1625324"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Customer Title</a:t>
            </a:r>
          </a:p>
        </p:txBody>
      </p:sp>
      <p:sp>
        <p:nvSpPr>
          <p:cNvPr id="65" name="Text Placeholder 2">
            <a:extLst>
              <a:ext uri="{FF2B5EF4-FFF2-40B4-BE49-F238E27FC236}">
                <a16:creationId xmlns:a16="http://schemas.microsoft.com/office/drawing/2014/main" id="{290BF8E2-78CA-4427-9231-3C5EDC272DEE}"/>
              </a:ext>
            </a:extLst>
          </p:cNvPr>
          <p:cNvSpPr>
            <a:spLocks noGrp="1"/>
          </p:cNvSpPr>
          <p:nvPr>
            <p:ph type="body" idx="55" hasCustomPrompt="1"/>
          </p:nvPr>
        </p:nvSpPr>
        <p:spPr>
          <a:xfrm>
            <a:off x="8350818" y="4187128"/>
            <a:ext cx="1625324" cy="720726"/>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a:t>
            </a:r>
            <a:br>
              <a:rPr lang="en-US" noProof="0"/>
            </a:br>
            <a:r>
              <a:rPr lang="en-US" noProof="0"/>
              <a:t>text</a:t>
            </a:r>
          </a:p>
        </p:txBody>
      </p:sp>
      <p:sp>
        <p:nvSpPr>
          <p:cNvPr id="66" name="Picture Placeholder 2">
            <a:extLst>
              <a:ext uri="{FF2B5EF4-FFF2-40B4-BE49-F238E27FC236}">
                <a16:creationId xmlns:a16="http://schemas.microsoft.com/office/drawing/2014/main" id="{ACA8732F-AB9E-4253-BB5A-5ADD5BA9B153}"/>
              </a:ext>
            </a:extLst>
          </p:cNvPr>
          <p:cNvSpPr>
            <a:spLocks noGrp="1"/>
          </p:cNvSpPr>
          <p:nvPr>
            <p:ph type="pic" sz="quarter" idx="56"/>
          </p:nvPr>
        </p:nvSpPr>
        <p:spPr>
          <a:xfrm>
            <a:off x="9976142" y="4430694"/>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67" name="Straight Connector 66">
            <a:extLst>
              <a:ext uri="{FF2B5EF4-FFF2-40B4-BE49-F238E27FC236}">
                <a16:creationId xmlns:a16="http://schemas.microsoft.com/office/drawing/2014/main" id="{BB9A566A-8C97-4AE6-B9EF-701587499889}"/>
              </a:ext>
            </a:extLst>
          </p:cNvPr>
          <p:cNvCxnSpPr>
            <a:cxnSpLocks/>
          </p:cNvCxnSpPr>
          <p:nvPr userDrawn="1"/>
        </p:nvCxnSpPr>
        <p:spPr>
          <a:xfrm flipV="1">
            <a:off x="10529354" y="3980054"/>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8" name="Text Placeholder 3">
            <a:extLst>
              <a:ext uri="{FF2B5EF4-FFF2-40B4-BE49-F238E27FC236}">
                <a16:creationId xmlns:a16="http://schemas.microsoft.com/office/drawing/2014/main" id="{45B69021-5E85-4B37-B529-366AC57512FD}"/>
              </a:ext>
            </a:extLst>
          </p:cNvPr>
          <p:cNvSpPr>
            <a:spLocks noGrp="1"/>
          </p:cNvSpPr>
          <p:nvPr>
            <p:ph type="body" sz="quarter" idx="57"/>
          </p:nvPr>
        </p:nvSpPr>
        <p:spPr>
          <a:xfrm>
            <a:off x="8331612"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a:normAutofit/>
          </a:bodyPr>
          <a:lstStyle>
            <a:lvl1pPr marL="0" indent="0">
              <a:buNone/>
              <a:defRPr sz="1400">
                <a:solidFill>
                  <a:schemeClr val="tx2"/>
                </a:solidFill>
              </a:defRPr>
            </a:lvl1pPr>
          </a:lstStyle>
          <a:p>
            <a:pPr lvl="0"/>
            <a:r>
              <a:rPr lang="en-US" noProof="0"/>
              <a:t>Click to edit Master text styles</a:t>
            </a:r>
          </a:p>
        </p:txBody>
      </p:sp>
      <p:sp>
        <p:nvSpPr>
          <p:cNvPr id="69" name="Oval 68">
            <a:extLst>
              <a:ext uri="{FF2B5EF4-FFF2-40B4-BE49-F238E27FC236}">
                <a16:creationId xmlns:a16="http://schemas.microsoft.com/office/drawing/2014/main" id="{E407CD49-808A-445A-96C0-E3083C9FB390}"/>
              </a:ext>
            </a:extLst>
          </p:cNvPr>
          <p:cNvSpPr/>
          <p:nvPr userDrawn="1"/>
        </p:nvSpPr>
        <p:spPr>
          <a:xfrm>
            <a:off x="10478954" y="3925610"/>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Tree>
    <p:extLst>
      <p:ext uri="{BB962C8B-B14F-4D97-AF65-F5344CB8AC3E}">
        <p14:creationId xmlns:p14="http://schemas.microsoft.com/office/powerpoint/2010/main" val="8641312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ase Study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1980591"/>
            <a:ext cx="4187903" cy="1177174"/>
          </a:xfrm>
        </p:spPr>
        <p:txBody>
          <a:bodyPr lIns="0" tIns="0" rIns="0" bIns="0" anchor="b">
            <a:normAutofit/>
          </a:bodyPr>
          <a:lstStyle>
            <a:lvl1pPr>
              <a:defRPr sz="3600"/>
            </a:lvl1pPr>
          </a:lstStyle>
          <a:p>
            <a:r>
              <a:rPr lang="en-US" noProof="0"/>
              <a:t>CASE STUDY</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610893"/>
            <a:ext cx="4168311" cy="1897530"/>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3319328"/>
            <a:ext cx="3866400" cy="100800"/>
            <a:chOff x="-1228304" y="3240138"/>
            <a:chExt cx="3866400"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81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2537296"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Text Placeholder 2">
            <a:extLst>
              <a:ext uri="{FF2B5EF4-FFF2-40B4-BE49-F238E27FC236}">
                <a16:creationId xmlns:a16="http://schemas.microsoft.com/office/drawing/2014/main" id="{82DA762C-1D45-43AA-9DB3-3D8DBE3EACFE}"/>
              </a:ext>
            </a:extLst>
          </p:cNvPr>
          <p:cNvSpPr>
            <a:spLocks noGrp="1"/>
          </p:cNvSpPr>
          <p:nvPr>
            <p:ph type="body" idx="33" hasCustomPrompt="1"/>
          </p:nvPr>
        </p:nvSpPr>
        <p:spPr>
          <a:xfrm>
            <a:off x="5267325" y="1126345"/>
            <a:ext cx="6086475" cy="2662466"/>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2">
            <a:extLst>
              <a:ext uri="{FF2B5EF4-FFF2-40B4-BE49-F238E27FC236}">
                <a16:creationId xmlns:a16="http://schemas.microsoft.com/office/drawing/2014/main" id="{4C3C1BF4-C955-4D71-87E4-BE0F7B619575}"/>
              </a:ext>
            </a:extLst>
          </p:cNvPr>
          <p:cNvSpPr>
            <a:spLocks noGrp="1"/>
          </p:cNvSpPr>
          <p:nvPr>
            <p:ph type="body" idx="34" hasCustomPrompt="1"/>
          </p:nvPr>
        </p:nvSpPr>
        <p:spPr>
          <a:xfrm>
            <a:off x="5269967" y="3909256"/>
            <a:ext cx="6086475" cy="1822399"/>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22059565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Mobile Phone and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1294387"/>
            <a:ext cx="5314072" cy="569086"/>
          </a:xfrm>
        </p:spPr>
        <p:txBody>
          <a:bodyPr lIns="0" tIns="0" rIns="0" bIns="0" anchor="b">
            <a:normAutofit/>
          </a:bodyPr>
          <a:lstStyle>
            <a:lvl1pPr algn="l">
              <a:defRPr sz="3600"/>
            </a:lvl1pPr>
          </a:lstStyle>
          <a:p>
            <a:r>
              <a:rPr lang="en-US" noProof="0"/>
              <a:t>CLICK TO EDIT TITLE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096000" y="2212679"/>
            <a:ext cx="5292725" cy="978407"/>
          </a:xfrm>
        </p:spPr>
        <p:txBody>
          <a:bodyPr lIns="0" tIns="0" rIns="0" bIns="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096000" y="1970230"/>
            <a:ext cx="6096000" cy="100800"/>
            <a:chOff x="646015" y="3248308"/>
            <a:chExt cx="3107749"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Text Placeholder 2">
            <a:extLst>
              <a:ext uri="{FF2B5EF4-FFF2-40B4-BE49-F238E27FC236}">
                <a16:creationId xmlns:a16="http://schemas.microsoft.com/office/drawing/2014/main" id="{ABD2EF23-562D-4049-92E3-48371C9E83A4}"/>
              </a:ext>
            </a:extLst>
          </p:cNvPr>
          <p:cNvSpPr>
            <a:spLocks noGrp="1"/>
          </p:cNvSpPr>
          <p:nvPr>
            <p:ph type="body" idx="30" hasCustomPrompt="1"/>
          </p:nvPr>
        </p:nvSpPr>
        <p:spPr>
          <a:xfrm>
            <a:off x="6098826" y="3335524"/>
            <a:ext cx="5311245" cy="2248846"/>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 name="Rectangle 2">
            <a:extLst>
              <a:ext uri="{FF2B5EF4-FFF2-40B4-BE49-F238E27FC236}">
                <a16:creationId xmlns:a16="http://schemas.microsoft.com/office/drawing/2014/main" id="{496B07E0-C579-4C5F-9AD4-6AF791562924}"/>
              </a:ext>
            </a:extLst>
          </p:cNvPr>
          <p:cNvSpPr/>
          <p:nvPr userDrawn="1"/>
        </p:nvSpPr>
        <p:spPr>
          <a:xfrm>
            <a:off x="963549" y="1819285"/>
            <a:ext cx="4306824" cy="3648456"/>
          </a:xfrm>
          <a:prstGeom prst="rect">
            <a:avLst/>
          </a:prstGeom>
          <a:blipFill>
            <a:blip r:embed="rId2">
              <a:extLst>
                <a:ext uri="{96DAC541-7B7A-43D3-8B79-37D633B846F1}">
                  <asvg:svgBlip xmlns:asvg="http://schemas.microsoft.com/office/drawing/2016/SVG/main" r:embed="rId3"/>
                </a:ext>
              </a:extLst>
            </a:blip>
            <a:srcRect/>
            <a:stretch>
              <a:fillRect t="-195" b="-19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1" name="Picture Placeholder 2">
            <a:extLst>
              <a:ext uri="{FF2B5EF4-FFF2-40B4-BE49-F238E27FC236}">
                <a16:creationId xmlns:a16="http://schemas.microsoft.com/office/drawing/2014/main" id="{D5639F99-011E-49CF-8ABD-A4DB4439FB47}"/>
              </a:ext>
            </a:extLst>
          </p:cNvPr>
          <p:cNvSpPr>
            <a:spLocks noGrp="1"/>
          </p:cNvSpPr>
          <p:nvPr>
            <p:ph type="pic" sz="quarter" idx="14"/>
          </p:nvPr>
        </p:nvSpPr>
        <p:spPr>
          <a:xfrm>
            <a:off x="3315505" y="1976894"/>
            <a:ext cx="1819656" cy="3108960"/>
          </a:xfrm>
          <a:ln w="254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22" name="Picture Placeholder 2">
            <a:extLst>
              <a:ext uri="{FF2B5EF4-FFF2-40B4-BE49-F238E27FC236}">
                <a16:creationId xmlns:a16="http://schemas.microsoft.com/office/drawing/2014/main" id="{028483B2-B562-448D-AEE1-556BC9366BBA}"/>
              </a:ext>
            </a:extLst>
          </p:cNvPr>
          <p:cNvSpPr>
            <a:spLocks noGrp="1"/>
          </p:cNvSpPr>
          <p:nvPr>
            <p:ph type="pic" sz="quarter" idx="31"/>
          </p:nvPr>
        </p:nvSpPr>
        <p:spPr>
          <a:xfrm>
            <a:off x="1102188" y="3517926"/>
            <a:ext cx="2057400" cy="1819656"/>
          </a:xfrm>
          <a:ln w="254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31957634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anual">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42737603-04DB-411C-B2D9-BDFF9AEE89D6}"/>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1" name="Text Placeholder 3">
            <a:extLst>
              <a:ext uri="{FF2B5EF4-FFF2-40B4-BE49-F238E27FC236}">
                <a16:creationId xmlns:a16="http://schemas.microsoft.com/office/drawing/2014/main" id="{605A03A4-E79C-49C5-A546-FF8E2D42E9D2}"/>
              </a:ext>
            </a:extLst>
          </p:cNvPr>
          <p:cNvSpPr>
            <a:spLocks noGrp="1"/>
          </p:cNvSpPr>
          <p:nvPr>
            <p:ph type="body" sz="half" idx="2"/>
          </p:nvPr>
        </p:nvSpPr>
        <p:spPr>
          <a:xfrm>
            <a:off x="883319" y="3054194"/>
            <a:ext cx="1645920" cy="618756"/>
          </a:xfrm>
        </p:spPr>
        <p:txBody>
          <a:bodyPr lIns="0" tIns="0" rIns="0" bIns="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Text Placeholder 3">
            <a:extLst>
              <a:ext uri="{FF2B5EF4-FFF2-40B4-BE49-F238E27FC236}">
                <a16:creationId xmlns:a16="http://schemas.microsoft.com/office/drawing/2014/main" id="{9EA27EF7-FC6B-496C-B737-B9219950367E}"/>
              </a:ext>
            </a:extLst>
          </p:cNvPr>
          <p:cNvSpPr>
            <a:spLocks noGrp="1"/>
          </p:cNvSpPr>
          <p:nvPr>
            <p:ph type="body" sz="half" idx="34" hasCustomPrompt="1"/>
          </p:nvPr>
        </p:nvSpPr>
        <p:spPr>
          <a:xfrm>
            <a:off x="1384584" y="2023761"/>
            <a:ext cx="2469965" cy="982274"/>
          </a:xfrm>
        </p:spPr>
        <p:txBody>
          <a:bodyPr lIns="0" rIns="0" bIns="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23" name="Text Placeholder 3">
            <a:extLst>
              <a:ext uri="{FF2B5EF4-FFF2-40B4-BE49-F238E27FC236}">
                <a16:creationId xmlns:a16="http://schemas.microsoft.com/office/drawing/2014/main" id="{6C0E2C30-6E91-49DE-B7A1-6E32A19EC81D}"/>
              </a:ext>
            </a:extLst>
          </p:cNvPr>
          <p:cNvSpPr>
            <a:spLocks noGrp="1"/>
          </p:cNvSpPr>
          <p:nvPr>
            <p:ph type="body" sz="half" idx="36"/>
          </p:nvPr>
        </p:nvSpPr>
        <p:spPr>
          <a:xfrm>
            <a:off x="2596444" y="3054194"/>
            <a:ext cx="1389888" cy="618756"/>
          </a:xfrm>
        </p:spPr>
        <p:txBody>
          <a:bodyPr lIns="0" tIns="0" rIns="0" bIns="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Click to edit Master text styles</a:t>
            </a:r>
          </a:p>
        </p:txBody>
      </p:sp>
      <p:sp>
        <p:nvSpPr>
          <p:cNvPr id="24" name="Picture Placeholder 12">
            <a:extLst>
              <a:ext uri="{FF2B5EF4-FFF2-40B4-BE49-F238E27FC236}">
                <a16:creationId xmlns:a16="http://schemas.microsoft.com/office/drawing/2014/main" id="{70BE5E73-C067-492F-BE30-5E3DADAD40EF}"/>
              </a:ext>
            </a:extLst>
          </p:cNvPr>
          <p:cNvSpPr>
            <a:spLocks noGrp="1"/>
          </p:cNvSpPr>
          <p:nvPr>
            <p:ph type="pic" sz="quarter" idx="37"/>
          </p:nvPr>
        </p:nvSpPr>
        <p:spPr>
          <a:xfrm>
            <a:off x="875852" y="3731781"/>
            <a:ext cx="1636776" cy="1618488"/>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5" name="Picture Placeholder 12">
            <a:extLst>
              <a:ext uri="{FF2B5EF4-FFF2-40B4-BE49-F238E27FC236}">
                <a16:creationId xmlns:a16="http://schemas.microsoft.com/office/drawing/2014/main" id="{36A9B448-4FDC-41F7-941E-5BF5A129057A}"/>
              </a:ext>
            </a:extLst>
          </p:cNvPr>
          <p:cNvSpPr>
            <a:spLocks noGrp="1"/>
          </p:cNvSpPr>
          <p:nvPr>
            <p:ph type="pic" sz="quarter" idx="38"/>
          </p:nvPr>
        </p:nvSpPr>
        <p:spPr>
          <a:xfrm>
            <a:off x="2499831" y="3731781"/>
            <a:ext cx="1636776" cy="1618488"/>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6" name="Text Placeholder 3">
            <a:extLst>
              <a:ext uri="{FF2B5EF4-FFF2-40B4-BE49-F238E27FC236}">
                <a16:creationId xmlns:a16="http://schemas.microsoft.com/office/drawing/2014/main" id="{90B3A413-8776-4B3B-931F-C132DAB3A425}"/>
              </a:ext>
            </a:extLst>
          </p:cNvPr>
          <p:cNvSpPr>
            <a:spLocks noGrp="1"/>
          </p:cNvSpPr>
          <p:nvPr>
            <p:ph type="body" sz="half" idx="39"/>
          </p:nvPr>
        </p:nvSpPr>
        <p:spPr>
          <a:xfrm>
            <a:off x="4940427" y="3054194"/>
            <a:ext cx="2113508" cy="618756"/>
          </a:xfrm>
        </p:spPr>
        <p:txBody>
          <a:bodyPr lIns="0" tIns="0" rIns="0" bIns="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Click to edit Master text styles</a:t>
            </a:r>
          </a:p>
        </p:txBody>
      </p:sp>
      <p:sp>
        <p:nvSpPr>
          <p:cNvPr id="27" name="Text Placeholder 3">
            <a:extLst>
              <a:ext uri="{FF2B5EF4-FFF2-40B4-BE49-F238E27FC236}">
                <a16:creationId xmlns:a16="http://schemas.microsoft.com/office/drawing/2014/main" id="{BAD0CCD5-B712-4DB2-BFE3-4D3461B29F6D}"/>
              </a:ext>
            </a:extLst>
          </p:cNvPr>
          <p:cNvSpPr>
            <a:spLocks noGrp="1"/>
          </p:cNvSpPr>
          <p:nvPr>
            <p:ph type="body" sz="half" idx="40" hasCustomPrompt="1"/>
          </p:nvPr>
        </p:nvSpPr>
        <p:spPr>
          <a:xfrm>
            <a:off x="5494328" y="2023761"/>
            <a:ext cx="1943702" cy="982274"/>
          </a:xfrm>
        </p:spPr>
        <p:txBody>
          <a:bodyPr lIns="0" rIns="0" bIns="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28" name="Picture Placeholder 12">
            <a:extLst>
              <a:ext uri="{FF2B5EF4-FFF2-40B4-BE49-F238E27FC236}">
                <a16:creationId xmlns:a16="http://schemas.microsoft.com/office/drawing/2014/main" id="{64125935-B0D3-4ABD-9BBA-A60E46D2C55C}"/>
              </a:ext>
            </a:extLst>
          </p:cNvPr>
          <p:cNvSpPr>
            <a:spLocks noGrp="1"/>
          </p:cNvSpPr>
          <p:nvPr>
            <p:ph type="pic" sz="quarter" idx="43"/>
          </p:nvPr>
        </p:nvSpPr>
        <p:spPr>
          <a:xfrm>
            <a:off x="4946407" y="3731781"/>
            <a:ext cx="2048256" cy="896112"/>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9" name="Text Placeholder 3">
            <a:extLst>
              <a:ext uri="{FF2B5EF4-FFF2-40B4-BE49-F238E27FC236}">
                <a16:creationId xmlns:a16="http://schemas.microsoft.com/office/drawing/2014/main" id="{47D3BA4D-FA26-44C8-B927-E42CC8E67B79}"/>
              </a:ext>
            </a:extLst>
          </p:cNvPr>
          <p:cNvSpPr>
            <a:spLocks noGrp="1"/>
          </p:cNvSpPr>
          <p:nvPr>
            <p:ph type="body" sz="half" idx="45"/>
          </p:nvPr>
        </p:nvSpPr>
        <p:spPr>
          <a:xfrm>
            <a:off x="7900319" y="3054194"/>
            <a:ext cx="2197045" cy="618756"/>
          </a:xfrm>
        </p:spPr>
        <p:txBody>
          <a:bodyPr lIns="0" tIns="0" rIns="0" bIns="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Click to edit Master text styles</a:t>
            </a:r>
          </a:p>
        </p:txBody>
      </p:sp>
      <p:sp>
        <p:nvSpPr>
          <p:cNvPr id="30" name="Text Placeholder 3">
            <a:extLst>
              <a:ext uri="{FF2B5EF4-FFF2-40B4-BE49-F238E27FC236}">
                <a16:creationId xmlns:a16="http://schemas.microsoft.com/office/drawing/2014/main" id="{2D2A84D7-2523-470B-A3C0-0140355D4F68}"/>
              </a:ext>
            </a:extLst>
          </p:cNvPr>
          <p:cNvSpPr>
            <a:spLocks noGrp="1"/>
          </p:cNvSpPr>
          <p:nvPr>
            <p:ph type="body" sz="half" idx="46" hasCustomPrompt="1"/>
          </p:nvPr>
        </p:nvSpPr>
        <p:spPr>
          <a:xfrm>
            <a:off x="8454220" y="2023761"/>
            <a:ext cx="1943702" cy="982274"/>
          </a:xfrm>
        </p:spPr>
        <p:txBody>
          <a:bodyPr lIns="0" rIns="0" bIns="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32" name="Text Placeholder 3">
            <a:extLst>
              <a:ext uri="{FF2B5EF4-FFF2-40B4-BE49-F238E27FC236}">
                <a16:creationId xmlns:a16="http://schemas.microsoft.com/office/drawing/2014/main" id="{55D1A91B-BB99-4DC7-B8F5-55514B49A9D1}"/>
              </a:ext>
            </a:extLst>
          </p:cNvPr>
          <p:cNvSpPr>
            <a:spLocks noGrp="1"/>
          </p:cNvSpPr>
          <p:nvPr>
            <p:ph type="body" sz="half" idx="49"/>
          </p:nvPr>
        </p:nvSpPr>
        <p:spPr>
          <a:xfrm>
            <a:off x="7900319" y="4671712"/>
            <a:ext cx="2223939" cy="519503"/>
          </a:xfrm>
        </p:spPr>
        <p:txBody>
          <a:bodyPr lIns="0" tIns="0" rIns="0" bIns="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Click to edit Master text styles</a:t>
            </a:r>
          </a:p>
        </p:txBody>
      </p:sp>
      <p:sp>
        <p:nvSpPr>
          <p:cNvPr id="33" name="Text Placeholder 3">
            <a:extLst>
              <a:ext uri="{FF2B5EF4-FFF2-40B4-BE49-F238E27FC236}">
                <a16:creationId xmlns:a16="http://schemas.microsoft.com/office/drawing/2014/main" id="{FFAB2C75-BBBF-4A4D-A633-7CEFFABAFE32}"/>
              </a:ext>
            </a:extLst>
          </p:cNvPr>
          <p:cNvSpPr>
            <a:spLocks noGrp="1"/>
          </p:cNvSpPr>
          <p:nvPr>
            <p:ph type="body" sz="half" idx="51"/>
          </p:nvPr>
        </p:nvSpPr>
        <p:spPr>
          <a:xfrm>
            <a:off x="4940427" y="4830765"/>
            <a:ext cx="2048256" cy="519503"/>
          </a:xfrm>
        </p:spPr>
        <p:txBody>
          <a:bodyPr lIns="0" tIns="0" rIns="0" bIns="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Click to edit Master text styles</a:t>
            </a:r>
          </a:p>
        </p:txBody>
      </p:sp>
      <p:sp>
        <p:nvSpPr>
          <p:cNvPr id="34" name="Text Placeholder 7">
            <a:extLst>
              <a:ext uri="{FF2B5EF4-FFF2-40B4-BE49-F238E27FC236}">
                <a16:creationId xmlns:a16="http://schemas.microsoft.com/office/drawing/2014/main" id="{83CD3289-0FBC-4854-8EB2-ADD41F89CA4F}"/>
              </a:ext>
            </a:extLst>
          </p:cNvPr>
          <p:cNvSpPr>
            <a:spLocks noGrp="1"/>
          </p:cNvSpPr>
          <p:nvPr>
            <p:ph type="body" sz="quarter" idx="25" hasCustomPrompt="1"/>
          </p:nvPr>
        </p:nvSpPr>
        <p:spPr>
          <a:xfrm>
            <a:off x="823358" y="2023413"/>
            <a:ext cx="558402" cy="896112"/>
          </a:xfrm>
        </p:spPr>
        <p:txBody>
          <a:bodyPr lIns="0" tIns="0" rIns="0" bIns="0">
            <a:noAutofit/>
          </a:bodyPr>
          <a:lstStyle>
            <a:lvl1pPr marL="0" indent="0" algn="l">
              <a:buNone/>
              <a:defRPr sz="7000" b="1">
                <a:ln>
                  <a:solidFill>
                    <a:schemeClr val="tx1"/>
                  </a:solidFill>
                </a:ln>
                <a:noFill/>
                <a:latin typeface="+mj-lt"/>
                <a:ea typeface="Tahoma" panose="020B0604030504040204" pitchFamily="34" charset="0"/>
                <a:cs typeface="Tahoma" panose="020B0604030504040204" pitchFamily="34" charset="0"/>
              </a:defRPr>
            </a:lvl1pPr>
          </a:lstStyle>
          <a:p>
            <a:pPr lvl="0"/>
            <a:r>
              <a:rPr lang="en-US" noProof="0"/>
              <a:t>1</a:t>
            </a:r>
          </a:p>
        </p:txBody>
      </p:sp>
      <p:sp>
        <p:nvSpPr>
          <p:cNvPr id="36" name="Text Placeholder 7">
            <a:extLst>
              <a:ext uri="{FF2B5EF4-FFF2-40B4-BE49-F238E27FC236}">
                <a16:creationId xmlns:a16="http://schemas.microsoft.com/office/drawing/2014/main" id="{2F18CD59-6602-4DEC-9B12-412E6BAF9283}"/>
              </a:ext>
            </a:extLst>
          </p:cNvPr>
          <p:cNvSpPr>
            <a:spLocks noGrp="1"/>
          </p:cNvSpPr>
          <p:nvPr>
            <p:ph type="body" sz="quarter" idx="52" hasCustomPrompt="1"/>
          </p:nvPr>
        </p:nvSpPr>
        <p:spPr>
          <a:xfrm>
            <a:off x="4912823" y="1999493"/>
            <a:ext cx="558402" cy="896112"/>
          </a:xfrm>
        </p:spPr>
        <p:txBody>
          <a:bodyPr lIns="0" tIns="0" rIns="0" bIns="0">
            <a:noAutofit/>
          </a:bodyPr>
          <a:lstStyle>
            <a:lvl1pPr marL="0" indent="0" algn="l">
              <a:buNone/>
              <a:defRPr lang="ru-RU" sz="7000" b="1" kern="1200" dirty="0">
                <a:ln>
                  <a:solidFill>
                    <a:schemeClr val="tx1"/>
                  </a:solidFill>
                </a:ln>
                <a:noFill/>
                <a:latin typeface="+mj-lt"/>
                <a:ea typeface="Tahoma" panose="020B0604030504040204" pitchFamily="34" charset="0"/>
                <a:cs typeface="Tahoma" panose="020B060403050404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noProof="0"/>
              <a:t>1</a:t>
            </a:r>
          </a:p>
        </p:txBody>
      </p:sp>
      <p:sp>
        <p:nvSpPr>
          <p:cNvPr id="37" name="Text Placeholder 7">
            <a:extLst>
              <a:ext uri="{FF2B5EF4-FFF2-40B4-BE49-F238E27FC236}">
                <a16:creationId xmlns:a16="http://schemas.microsoft.com/office/drawing/2014/main" id="{88B09568-0B94-4B51-BE65-A72C65C3D7DA}"/>
              </a:ext>
            </a:extLst>
          </p:cNvPr>
          <p:cNvSpPr>
            <a:spLocks noGrp="1"/>
          </p:cNvSpPr>
          <p:nvPr>
            <p:ph type="body" sz="quarter" idx="53" hasCustomPrompt="1"/>
          </p:nvPr>
        </p:nvSpPr>
        <p:spPr>
          <a:xfrm>
            <a:off x="7873424" y="2002966"/>
            <a:ext cx="558402" cy="896112"/>
          </a:xfrm>
        </p:spPr>
        <p:txBody>
          <a:bodyPr lIns="0" tIns="0" rIns="0" bIns="0">
            <a:noAutofit/>
          </a:bodyPr>
          <a:lstStyle>
            <a:lvl1pPr marL="0" indent="0" algn="l">
              <a:buNone/>
              <a:defRPr lang="ru-RU" sz="7000" b="1" kern="1200" dirty="0">
                <a:ln>
                  <a:solidFill>
                    <a:schemeClr val="tx1"/>
                  </a:solidFill>
                </a:ln>
                <a:noFill/>
                <a:latin typeface="+mj-lt"/>
                <a:ea typeface="Tahoma" panose="020B0604030504040204" pitchFamily="34" charset="0"/>
                <a:cs typeface="Tahoma" panose="020B060403050404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noProof="0"/>
              <a:t>1</a:t>
            </a:r>
          </a:p>
        </p:txBody>
      </p:sp>
      <p:sp>
        <p:nvSpPr>
          <p:cNvPr id="40" name="Text Placeholder 3">
            <a:extLst>
              <a:ext uri="{FF2B5EF4-FFF2-40B4-BE49-F238E27FC236}">
                <a16:creationId xmlns:a16="http://schemas.microsoft.com/office/drawing/2014/main" id="{315834F5-9ACD-4898-B96E-8C732881FF01}"/>
              </a:ext>
            </a:extLst>
          </p:cNvPr>
          <p:cNvSpPr>
            <a:spLocks noGrp="1"/>
          </p:cNvSpPr>
          <p:nvPr>
            <p:ph type="body" sz="half" idx="50"/>
          </p:nvPr>
        </p:nvSpPr>
        <p:spPr>
          <a:xfrm>
            <a:off x="2359124" y="5706529"/>
            <a:ext cx="8993089" cy="365122"/>
          </a:xfrm>
        </p:spPr>
        <p:txBody>
          <a:bodyPr lIns="0" tIns="0" rIns="0" bIns="0" anchor="t" anchorCtr="0">
            <a:normAutofit/>
          </a:bodyPr>
          <a:lstStyle>
            <a:lvl1pPr marL="0" indent="0" algn="r">
              <a:lnSpc>
                <a:spcPct val="100000"/>
              </a:lnSpc>
              <a:spcBef>
                <a:spcPts val="0"/>
              </a:spcBef>
              <a:buNone/>
              <a:defRPr lang="en-US" sz="1400" i="0" kern="120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38" name="Title 1">
            <a:extLst>
              <a:ext uri="{FF2B5EF4-FFF2-40B4-BE49-F238E27FC236}">
                <a16:creationId xmlns:a16="http://schemas.microsoft.com/office/drawing/2014/main" id="{7E5CF6DE-4761-4BA5-A429-30AC8BBAD45B}"/>
              </a:ext>
            </a:extLst>
          </p:cNvPr>
          <p:cNvSpPr>
            <a:spLocks noGrp="1"/>
          </p:cNvSpPr>
          <p:nvPr>
            <p:ph type="title" hasCustomPrompt="1"/>
          </p:nvPr>
        </p:nvSpPr>
        <p:spPr>
          <a:xfrm>
            <a:off x="839789" y="780001"/>
            <a:ext cx="10512424" cy="606677"/>
          </a:xfrm>
        </p:spPr>
        <p:txBody>
          <a:bodyPr lIns="0" tIns="0" rIns="0" bIns="0" anchor="t" anchorCtr="0">
            <a:normAutofit/>
          </a:bodyPr>
          <a:lstStyle>
            <a:lvl1pPr marL="0" algn="r" defTabSz="914400" rtl="0" eaLnBrk="1" latinLnBrk="0" hangingPunct="1">
              <a:lnSpc>
                <a:spcPct val="90000"/>
              </a:lnSpc>
              <a:spcBef>
                <a:spcPct val="0"/>
              </a:spcBef>
              <a:buNone/>
              <a:defRPr lang="ru-RU" sz="3600" b="1" kern="1200" dirty="0">
                <a:solidFill>
                  <a:schemeClr val="bg2"/>
                </a:solidFill>
                <a:latin typeface="+mj-lt"/>
                <a:ea typeface="+mj-ea"/>
                <a:cs typeface="+mj-cs"/>
              </a:defRPr>
            </a:lvl1pPr>
          </a:lstStyle>
          <a:p>
            <a:r>
              <a:rPr lang="en-US" noProof="0"/>
              <a:t>HOW TO USE THIS TEMPLATE</a:t>
            </a:r>
          </a:p>
        </p:txBody>
      </p:sp>
      <p:sp>
        <p:nvSpPr>
          <p:cNvPr id="41" name="Picture Placeholder 9">
            <a:extLst>
              <a:ext uri="{FF2B5EF4-FFF2-40B4-BE49-F238E27FC236}">
                <a16:creationId xmlns:a16="http://schemas.microsoft.com/office/drawing/2014/main" id="{8A4896B5-1C5E-47F0-8F0C-4EF97E356C86}"/>
              </a:ext>
            </a:extLst>
          </p:cNvPr>
          <p:cNvSpPr>
            <a:spLocks noGrp="1"/>
          </p:cNvSpPr>
          <p:nvPr>
            <p:ph type="pic" sz="quarter" idx="13"/>
          </p:nvPr>
        </p:nvSpPr>
        <p:spPr>
          <a:xfrm>
            <a:off x="7900319" y="3779907"/>
            <a:ext cx="1481328" cy="758952"/>
          </a:xfrm>
        </p:spPr>
        <p:txBody>
          <a:bodyPr anchor="ctr" anchorCtr="0">
            <a:normAutofit/>
          </a:bodyPr>
          <a:lstStyle>
            <a:lvl1pPr marL="0" indent="0" algn="ctr">
              <a:buNone/>
              <a:defRPr sz="1400"/>
            </a:lvl1pPr>
          </a:lstStyle>
          <a:p>
            <a:r>
              <a:rPr lang="en-US" noProof="0"/>
              <a:t>Click icon to add picture</a:t>
            </a:r>
            <a:endParaRPr lang="en-US" noProof="0" dirty="0"/>
          </a:p>
        </p:txBody>
      </p:sp>
      <p:grpSp>
        <p:nvGrpSpPr>
          <p:cNvPr id="31" name="Group 30">
            <a:extLst>
              <a:ext uri="{FF2B5EF4-FFF2-40B4-BE49-F238E27FC236}">
                <a16:creationId xmlns:a16="http://schemas.microsoft.com/office/drawing/2014/main" id="{D87F4783-C8BA-411C-A188-4A4DAED10C02}"/>
              </a:ext>
            </a:extLst>
          </p:cNvPr>
          <p:cNvGrpSpPr/>
          <p:nvPr userDrawn="1"/>
        </p:nvGrpSpPr>
        <p:grpSpPr>
          <a:xfrm flipH="1">
            <a:off x="4416000" y="1375202"/>
            <a:ext cx="7776000" cy="100800"/>
            <a:chOff x="-322289" y="3240138"/>
            <a:chExt cx="5070122" cy="100800"/>
          </a:xfrm>
        </p:grpSpPr>
        <p:cxnSp>
          <p:nvCxnSpPr>
            <p:cNvPr id="39" name="Straight Connector 38">
              <a:extLst>
                <a:ext uri="{FF2B5EF4-FFF2-40B4-BE49-F238E27FC236}">
                  <a16:creationId xmlns:a16="http://schemas.microsoft.com/office/drawing/2014/main" id="{959A2713-966D-4694-A067-D6BE1B2986D1}"/>
                </a:ext>
              </a:extLst>
            </p:cNvPr>
            <p:cNvCxnSpPr>
              <a:cxnSpLocks/>
            </p:cNvCxnSpPr>
            <p:nvPr userDrawn="1"/>
          </p:nvCxnSpPr>
          <p:spPr>
            <a:xfrm>
              <a:off x="-322289" y="3290538"/>
              <a:ext cx="507012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FCA15F19-C2FE-4F13-9359-69E884CA83B9}"/>
                </a:ext>
              </a:extLst>
            </p:cNvPr>
            <p:cNvSpPr/>
            <p:nvPr userDrawn="1"/>
          </p:nvSpPr>
          <p:spPr>
            <a:xfrm>
              <a:off x="4682109"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32535776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8196A9-689D-4410-BFC0-7ACB19755A0C}"/>
              </a:ext>
            </a:extLst>
          </p:cNvPr>
          <p:cNvSpPr/>
          <p:nvPr userDrawn="1"/>
        </p:nvSpPr>
        <p:spPr>
          <a:xfrm>
            <a:off x="0" y="0"/>
            <a:ext cx="12192000" cy="4416552"/>
          </a:xfrm>
          <a:prstGeom prst="rect">
            <a:avLst/>
          </a:prstGeom>
          <a:blipFill>
            <a:blip r:embed="rId2"/>
            <a:srcRect/>
            <a:stretch>
              <a:fillRect l="-842"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1">
            <a:extLst>
              <a:ext uri="{FF2B5EF4-FFF2-40B4-BE49-F238E27FC236}">
                <a16:creationId xmlns:a16="http://schemas.microsoft.com/office/drawing/2014/main" id="{129BFEAD-57CF-438A-8084-C5AC7F47E544}"/>
              </a:ext>
            </a:extLst>
          </p:cNvPr>
          <p:cNvSpPr>
            <a:spLocks noGrp="1"/>
          </p:cNvSpPr>
          <p:nvPr>
            <p:ph type="ctrTitle" hasCustomPrompt="1"/>
          </p:nvPr>
        </p:nvSpPr>
        <p:spPr>
          <a:xfrm>
            <a:off x="1524000" y="2462986"/>
            <a:ext cx="9144000" cy="1786094"/>
          </a:xfrm>
        </p:spPr>
        <p:txBody>
          <a:bodyPr anchor="b"/>
          <a:lstStyle>
            <a:lvl1pPr algn="ctr">
              <a:defRPr sz="6000"/>
            </a:lvl1pPr>
          </a:lstStyle>
          <a:p>
            <a:r>
              <a:rPr lang="en-US" noProof="0"/>
              <a:t>CLICK TO EDIT MASTER TITLE STYLE</a:t>
            </a:r>
          </a:p>
        </p:txBody>
      </p:sp>
      <p:sp>
        <p:nvSpPr>
          <p:cNvPr id="4" name="Date Placeholder 3">
            <a:extLst>
              <a:ext uri="{FF2B5EF4-FFF2-40B4-BE49-F238E27FC236}">
                <a16:creationId xmlns:a16="http://schemas.microsoft.com/office/drawing/2014/main" id="{7E17A3CB-B083-4E49-9123-A5E47559DCDB}"/>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A8C4102C-4609-416C-A808-0FFE0051DAA1}"/>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D7BCC5D-6F2C-472F-BD4C-4096793DFC2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7" name="Rectangle 6">
            <a:extLst>
              <a:ext uri="{FF2B5EF4-FFF2-40B4-BE49-F238E27FC236}">
                <a16:creationId xmlns:a16="http://schemas.microsoft.com/office/drawing/2014/main" id="{7BE854BB-FA44-4CAB-85DF-F5C412560348}"/>
              </a:ext>
            </a:extLst>
          </p:cNvPr>
          <p:cNvSpPr/>
          <p:nvPr userDrawn="1"/>
        </p:nvSpPr>
        <p:spPr>
          <a:xfrm>
            <a:off x="0" y="4416552"/>
            <a:ext cx="12192000" cy="2441448"/>
          </a:xfrm>
          <a:prstGeom prst="rect">
            <a:avLst/>
          </a:prstGeom>
          <a:gradFill flip="none" rotWithShape="1">
            <a:gsLst>
              <a:gs pos="0">
                <a:schemeClr val="accent2"/>
              </a:gs>
              <a:gs pos="34000">
                <a:srgbClr val="0F1722"/>
              </a:gs>
              <a:gs pos="69000">
                <a:srgbClr val="0F1722"/>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Subtitle 2">
            <a:extLst>
              <a:ext uri="{FF2B5EF4-FFF2-40B4-BE49-F238E27FC236}">
                <a16:creationId xmlns:a16="http://schemas.microsoft.com/office/drawing/2014/main" id="{389BFFF1-5465-4317-B9DB-C23A5B1D76EF}"/>
              </a:ext>
            </a:extLst>
          </p:cNvPr>
          <p:cNvSpPr>
            <a:spLocks noGrp="1"/>
          </p:cNvSpPr>
          <p:nvPr>
            <p:ph type="subTitle" idx="1"/>
          </p:nvPr>
        </p:nvSpPr>
        <p:spPr>
          <a:xfrm>
            <a:off x="1524000" y="4734696"/>
            <a:ext cx="9144000" cy="459798"/>
          </a:xfrm>
        </p:spPr>
        <p:txBody>
          <a:bodyPr lIns="0" tIns="0" rIns="0" bIns="0">
            <a:normAutofit/>
          </a:bodyPr>
          <a:lstStyle>
            <a:lvl1pPr marL="0" indent="0" algn="ctr">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grpSp>
        <p:nvGrpSpPr>
          <p:cNvPr id="15" name="Group 14">
            <a:extLst>
              <a:ext uri="{FF2B5EF4-FFF2-40B4-BE49-F238E27FC236}">
                <a16:creationId xmlns:a16="http://schemas.microsoft.com/office/drawing/2014/main" id="{676B4374-8F24-43DE-860D-E5C6EA850AB4}"/>
              </a:ext>
            </a:extLst>
          </p:cNvPr>
          <p:cNvGrpSpPr/>
          <p:nvPr userDrawn="1"/>
        </p:nvGrpSpPr>
        <p:grpSpPr>
          <a:xfrm>
            <a:off x="3619265" y="2253996"/>
            <a:ext cx="4953471" cy="100584"/>
            <a:chOff x="3631692" y="2253996"/>
            <a:chExt cx="4953471" cy="100584"/>
          </a:xfrm>
        </p:grpSpPr>
        <p:sp>
          <p:nvSpPr>
            <p:cNvPr id="11" name="Oval 10">
              <a:extLst>
                <a:ext uri="{FF2B5EF4-FFF2-40B4-BE49-F238E27FC236}">
                  <a16:creationId xmlns:a16="http://schemas.microsoft.com/office/drawing/2014/main" id="{585C7755-9394-4129-AB48-1AC32DA80C75}"/>
                </a:ext>
              </a:extLst>
            </p:cNvPr>
            <p:cNvSpPr/>
            <p:nvPr userDrawn="1"/>
          </p:nvSpPr>
          <p:spPr>
            <a:xfrm>
              <a:off x="3631692"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3" name="Straight Connector 12">
              <a:extLst>
                <a:ext uri="{FF2B5EF4-FFF2-40B4-BE49-F238E27FC236}">
                  <a16:creationId xmlns:a16="http://schemas.microsoft.com/office/drawing/2014/main" id="{64C71ABE-575A-48CF-82B1-EDE8535F3993}"/>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E3C1EA63-78B2-4715-B4DC-63D98AC7F354}"/>
                </a:ext>
              </a:extLst>
            </p:cNvPr>
            <p:cNvSpPr/>
            <p:nvPr userDrawn="1"/>
          </p:nvSpPr>
          <p:spPr>
            <a:xfrm>
              <a:off x="8484579"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6" name="Group 15">
            <a:extLst>
              <a:ext uri="{FF2B5EF4-FFF2-40B4-BE49-F238E27FC236}">
                <a16:creationId xmlns:a16="http://schemas.microsoft.com/office/drawing/2014/main" id="{E9BB74A1-0BEA-4AD8-8138-0641A45D8B40}"/>
              </a:ext>
            </a:extLst>
          </p:cNvPr>
          <p:cNvGrpSpPr/>
          <p:nvPr userDrawn="1"/>
        </p:nvGrpSpPr>
        <p:grpSpPr>
          <a:xfrm>
            <a:off x="4652581" y="5305363"/>
            <a:ext cx="2886839" cy="100584"/>
            <a:chOff x="3631690" y="2253996"/>
            <a:chExt cx="5028467" cy="100584"/>
          </a:xfrm>
        </p:grpSpPr>
        <p:sp>
          <p:nvSpPr>
            <p:cNvPr id="17" name="Oval 16">
              <a:extLst>
                <a:ext uri="{FF2B5EF4-FFF2-40B4-BE49-F238E27FC236}">
                  <a16:creationId xmlns:a16="http://schemas.microsoft.com/office/drawing/2014/main" id="{73D0026E-5270-4C52-A1AF-5631E8192DCD}"/>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A6085D92-5F70-4097-A2FF-C15B13788D08}"/>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BE68EB6C-48D0-4EBF-8541-926D16790F52}"/>
                </a:ext>
              </a:extLst>
            </p:cNvPr>
            <p:cNvSpPr/>
            <p:nvPr userDrawn="1"/>
          </p:nvSpPr>
          <p:spPr>
            <a:xfrm>
              <a:off x="8484578"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13641896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015858-8549-49EA-BB83-070E0D9D4890}"/>
              </a:ext>
            </a:extLst>
          </p:cNvPr>
          <p:cNvSpPr/>
          <p:nvPr userDrawn="1"/>
        </p:nvSpPr>
        <p:spPr>
          <a:xfrm>
            <a:off x="6083808" y="0"/>
            <a:ext cx="6108192" cy="6858000"/>
          </a:xfrm>
          <a:prstGeom prst="rect">
            <a:avLst/>
          </a:prstGeom>
          <a:gradFill flip="none" rotWithShape="1">
            <a:gsLst>
              <a:gs pos="0">
                <a:schemeClr val="accent2"/>
              </a:gs>
              <a:gs pos="36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206FBAC-B8FD-4768-B682-E0B93BA33105}"/>
              </a:ext>
            </a:extLst>
          </p:cNvPr>
          <p:cNvSpPr>
            <a:spLocks noGrp="1"/>
          </p:cNvSpPr>
          <p:nvPr>
            <p:ph type="title" hasCustomPrompt="1"/>
          </p:nvPr>
        </p:nvSpPr>
        <p:spPr>
          <a:xfrm>
            <a:off x="6769768" y="2133599"/>
            <a:ext cx="4618957" cy="2492461"/>
          </a:xfrm>
        </p:spPr>
        <p:txBody>
          <a:bodyPr lIns="0" tIns="0" rIns="0" bIns="0" anchor="b" anchorCtr="0">
            <a:noAutofit/>
          </a:bodyPr>
          <a:lstStyle>
            <a:lvl1pPr>
              <a:defRPr sz="6000"/>
            </a:lvl1pPr>
          </a:lstStyle>
          <a:p>
            <a:r>
              <a:rPr lang="en-US" noProof="0"/>
              <a:t>PITCH</a:t>
            </a:r>
            <a:br>
              <a:rPr lang="en-US" noProof="0"/>
            </a:br>
            <a:r>
              <a:rPr lang="en-US" noProof="0"/>
              <a:t>DECK</a:t>
            </a:r>
            <a:br>
              <a:rPr lang="en-US" noProof="0"/>
            </a:br>
            <a:r>
              <a:rPr lang="en-US" noProof="0"/>
              <a:t>TITLE</a:t>
            </a:r>
          </a:p>
        </p:txBody>
      </p:sp>
      <p:sp>
        <p:nvSpPr>
          <p:cNvPr id="4" name="Date Placeholder 3">
            <a:extLst>
              <a:ext uri="{FF2B5EF4-FFF2-40B4-BE49-F238E27FC236}">
                <a16:creationId xmlns:a16="http://schemas.microsoft.com/office/drawing/2014/main" id="{2472534F-03A6-408A-9BF1-303D0A440BA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0A24E181-0C50-4F43-A5A7-6FDD1500C708}"/>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3A749CC-EB55-4FEF-AA4C-9A9C6E2AA9C0}"/>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grpSp>
        <p:nvGrpSpPr>
          <p:cNvPr id="9" name="Group 8">
            <a:extLst>
              <a:ext uri="{FF2B5EF4-FFF2-40B4-BE49-F238E27FC236}">
                <a16:creationId xmlns:a16="http://schemas.microsoft.com/office/drawing/2014/main" id="{6F3E26A6-6962-4A35-AA86-805537D45296}"/>
              </a:ext>
            </a:extLst>
          </p:cNvPr>
          <p:cNvGrpSpPr/>
          <p:nvPr userDrawn="1"/>
        </p:nvGrpSpPr>
        <p:grpSpPr>
          <a:xfrm>
            <a:off x="6769768" y="1947412"/>
            <a:ext cx="2520148" cy="102440"/>
            <a:chOff x="3631690" y="2252140"/>
            <a:chExt cx="4389743" cy="102440"/>
          </a:xfrm>
        </p:grpSpPr>
        <p:sp>
          <p:nvSpPr>
            <p:cNvPr id="10" name="Oval 9">
              <a:extLst>
                <a:ext uri="{FF2B5EF4-FFF2-40B4-BE49-F238E27FC236}">
                  <a16:creationId xmlns:a16="http://schemas.microsoft.com/office/drawing/2014/main" id="{681504C4-12AC-4251-8E47-0089784BDB9B}"/>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1" name="Straight Connector 10">
              <a:extLst>
                <a:ext uri="{FF2B5EF4-FFF2-40B4-BE49-F238E27FC236}">
                  <a16:creationId xmlns:a16="http://schemas.microsoft.com/office/drawing/2014/main" id="{192040D0-01C2-4643-8F84-3B8F334E545C}"/>
                </a:ext>
              </a:extLst>
            </p:cNvPr>
            <p:cNvCxnSpPr/>
            <p:nvPr userDrawn="1"/>
          </p:nvCxnSpPr>
          <p:spPr>
            <a:xfrm>
              <a:off x="3681984" y="2307679"/>
              <a:ext cx="4201365"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ED601E9-2BFC-460B-A2A8-69A787A4988E}"/>
                </a:ext>
              </a:extLst>
            </p:cNvPr>
            <p:cNvSpPr/>
            <p:nvPr userDrawn="1"/>
          </p:nvSpPr>
          <p:spPr>
            <a:xfrm>
              <a:off x="7845854" y="2252140"/>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3" name="Group 12">
            <a:extLst>
              <a:ext uri="{FF2B5EF4-FFF2-40B4-BE49-F238E27FC236}">
                <a16:creationId xmlns:a16="http://schemas.microsoft.com/office/drawing/2014/main" id="{BB49A8A6-FEDB-4D20-B581-A84DB8EFE977}"/>
              </a:ext>
            </a:extLst>
          </p:cNvPr>
          <p:cNvGrpSpPr/>
          <p:nvPr userDrawn="1"/>
        </p:nvGrpSpPr>
        <p:grpSpPr>
          <a:xfrm>
            <a:off x="6769768" y="4654084"/>
            <a:ext cx="2520148" cy="100584"/>
            <a:chOff x="3631690" y="2253996"/>
            <a:chExt cx="4389742" cy="100584"/>
          </a:xfrm>
        </p:grpSpPr>
        <p:sp>
          <p:nvSpPr>
            <p:cNvPr id="14" name="Oval 13">
              <a:extLst>
                <a:ext uri="{FF2B5EF4-FFF2-40B4-BE49-F238E27FC236}">
                  <a16:creationId xmlns:a16="http://schemas.microsoft.com/office/drawing/2014/main" id="{C2F65998-5EC3-446A-8307-1CF81A348CE3}"/>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5" name="Straight Connector 14">
              <a:extLst>
                <a:ext uri="{FF2B5EF4-FFF2-40B4-BE49-F238E27FC236}">
                  <a16:creationId xmlns:a16="http://schemas.microsoft.com/office/drawing/2014/main" id="{7CC5D776-F60A-4A0C-AA7C-EFACDA2CEA88}"/>
                </a:ext>
              </a:extLst>
            </p:cNvPr>
            <p:cNvCxnSpPr/>
            <p:nvPr userDrawn="1"/>
          </p:nvCxnSpPr>
          <p:spPr>
            <a:xfrm>
              <a:off x="3681984" y="2307679"/>
              <a:ext cx="4201364"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AEAFE309-55C5-409C-92ED-748307C74318}"/>
                </a:ext>
              </a:extLst>
            </p:cNvPr>
            <p:cNvSpPr/>
            <p:nvPr userDrawn="1"/>
          </p:nvSpPr>
          <p:spPr>
            <a:xfrm>
              <a:off x="7845853"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Subtitle 2">
            <a:extLst>
              <a:ext uri="{FF2B5EF4-FFF2-40B4-BE49-F238E27FC236}">
                <a16:creationId xmlns:a16="http://schemas.microsoft.com/office/drawing/2014/main" id="{5B77B20B-76F5-4912-803D-5709F730D4FB}"/>
              </a:ext>
            </a:extLst>
          </p:cNvPr>
          <p:cNvSpPr>
            <a:spLocks noGrp="1"/>
          </p:cNvSpPr>
          <p:nvPr>
            <p:ph type="subTitle" idx="1"/>
          </p:nvPr>
        </p:nvSpPr>
        <p:spPr>
          <a:xfrm>
            <a:off x="6769767" y="4889444"/>
            <a:ext cx="4618957" cy="590626"/>
          </a:xfrm>
        </p:spPr>
        <p:txBody>
          <a:bodyPr lIns="0" tIns="0" rIns="0" bIns="0">
            <a:normAutofit/>
          </a:bodyPr>
          <a:lstStyle>
            <a:lvl1pPr marL="0" indent="0" algn="l">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3791958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091023"/>
            <a:ext cx="5021940" cy="8043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244567"/>
            <a:ext cx="4205904"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993948"/>
            <a:ext cx="3434400" cy="100800"/>
            <a:chOff x="0" y="3240138"/>
            <a:chExt cx="3434400"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333600"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6" name="Text Placeholder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815720" y="3869349"/>
            <a:ext cx="4215201" cy="1328330"/>
          </a:xfrm>
        </p:spPr>
        <p:txBody>
          <a:bodyPr lIns="0" tIns="0" rIns="0" bIns="0">
            <a:normAutofit/>
          </a:bodyPr>
          <a:lstStyle>
            <a:lvl1pPr marL="0" indent="0">
              <a:lnSpc>
                <a:spcPct val="100000"/>
              </a:lnSpc>
              <a:spcBef>
                <a:spcPts val="600"/>
              </a:spcBef>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Picture Placeholder 7">
            <a:extLst>
              <a:ext uri="{FF2B5EF4-FFF2-40B4-BE49-F238E27FC236}">
                <a16:creationId xmlns:a16="http://schemas.microsoft.com/office/drawing/2014/main" id="{DE71F7A0-F439-470D-A1B8-556C960D112C}"/>
              </a:ext>
            </a:extLst>
          </p:cNvPr>
          <p:cNvSpPr>
            <a:spLocks noGrp="1"/>
          </p:cNvSpPr>
          <p:nvPr>
            <p:ph type="pic" sz="quarter" idx="15"/>
          </p:nvPr>
        </p:nvSpPr>
        <p:spPr>
          <a:xfrm>
            <a:off x="6103003" y="2490534"/>
            <a:ext cx="6083300" cy="2587752"/>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25399692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6" name="Content Placeholder 2">
            <a:extLst>
              <a:ext uri="{FF2B5EF4-FFF2-40B4-BE49-F238E27FC236}">
                <a16:creationId xmlns:a16="http://schemas.microsoft.com/office/drawing/2014/main" id="{DEA943F6-C418-4339-8C7E-A12127BDE29C}"/>
              </a:ext>
            </a:extLst>
          </p:cNvPr>
          <p:cNvSpPr>
            <a:spLocks noGrp="1"/>
          </p:cNvSpPr>
          <p:nvPr>
            <p:ph idx="1"/>
          </p:nvPr>
        </p:nvSpPr>
        <p:spPr>
          <a:xfrm>
            <a:off x="838200" y="1187777"/>
            <a:ext cx="10515600" cy="4534293"/>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7844681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B6FE9A2-5CE4-4652-97CE-3FF947D5485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7" name="Content Placeholder 2">
            <a:extLst>
              <a:ext uri="{FF2B5EF4-FFF2-40B4-BE49-F238E27FC236}">
                <a16:creationId xmlns:a16="http://schemas.microsoft.com/office/drawing/2014/main" id="{3FD6D4E1-CC57-4556-9CB7-31B375477219}"/>
              </a:ext>
            </a:extLst>
          </p:cNvPr>
          <p:cNvSpPr>
            <a:spLocks noGrp="1"/>
          </p:cNvSpPr>
          <p:nvPr>
            <p:ph sz="half" idx="1"/>
          </p:nvPr>
        </p:nvSpPr>
        <p:spPr>
          <a:xfrm>
            <a:off x="838200" y="1159497"/>
            <a:ext cx="5181600" cy="4543719"/>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a:extLst>
              <a:ext uri="{FF2B5EF4-FFF2-40B4-BE49-F238E27FC236}">
                <a16:creationId xmlns:a16="http://schemas.microsoft.com/office/drawing/2014/main" id="{2AE7A31C-D605-4363-B037-1938B9304C13}"/>
              </a:ext>
            </a:extLst>
          </p:cNvPr>
          <p:cNvSpPr>
            <a:spLocks noGrp="1"/>
          </p:cNvSpPr>
          <p:nvPr>
            <p:ph sz="half" idx="2"/>
          </p:nvPr>
        </p:nvSpPr>
        <p:spPr>
          <a:xfrm>
            <a:off x="6172200" y="1159497"/>
            <a:ext cx="5181600" cy="4543719"/>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849159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B5E40D-C1A5-4C5A-BBA0-C3E41F028D0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7" name="Text Placeholder 2">
            <a:extLst>
              <a:ext uri="{FF2B5EF4-FFF2-40B4-BE49-F238E27FC236}">
                <a16:creationId xmlns:a16="http://schemas.microsoft.com/office/drawing/2014/main" id="{85C650EE-495E-44EB-870B-AC85B18EBDB8}"/>
              </a:ext>
            </a:extLst>
          </p:cNvPr>
          <p:cNvSpPr>
            <a:spLocks noGrp="1"/>
          </p:cNvSpPr>
          <p:nvPr>
            <p:ph type="body" idx="1"/>
          </p:nvPr>
        </p:nvSpPr>
        <p:spPr>
          <a:xfrm>
            <a:off x="839788" y="1256955"/>
            <a:ext cx="5157787" cy="823912"/>
          </a:xfrm>
        </p:spPr>
        <p:txBody>
          <a:bodyPr anchor="b"/>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8" name="Content Placeholder 3">
            <a:extLst>
              <a:ext uri="{FF2B5EF4-FFF2-40B4-BE49-F238E27FC236}">
                <a16:creationId xmlns:a16="http://schemas.microsoft.com/office/drawing/2014/main" id="{77DCC2A5-8A6A-431F-BD6C-93E32539A0F4}"/>
              </a:ext>
            </a:extLst>
          </p:cNvPr>
          <p:cNvSpPr>
            <a:spLocks noGrp="1"/>
          </p:cNvSpPr>
          <p:nvPr>
            <p:ph sz="half" idx="2"/>
          </p:nvPr>
        </p:nvSpPr>
        <p:spPr>
          <a:xfrm>
            <a:off x="839788" y="2203414"/>
            <a:ext cx="5157787" cy="3397631"/>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4">
            <a:extLst>
              <a:ext uri="{FF2B5EF4-FFF2-40B4-BE49-F238E27FC236}">
                <a16:creationId xmlns:a16="http://schemas.microsoft.com/office/drawing/2014/main" id="{7FE620E9-8AD3-4771-8897-E65B461E2801}"/>
              </a:ext>
            </a:extLst>
          </p:cNvPr>
          <p:cNvSpPr>
            <a:spLocks noGrp="1"/>
          </p:cNvSpPr>
          <p:nvPr>
            <p:ph type="body" sz="quarter" idx="3"/>
          </p:nvPr>
        </p:nvSpPr>
        <p:spPr>
          <a:xfrm>
            <a:off x="6172200" y="1256955"/>
            <a:ext cx="5183188" cy="823912"/>
          </a:xfrm>
        </p:spPr>
        <p:txBody>
          <a:bodyPr anchor="b"/>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0" name="Content Placeholder 5">
            <a:extLst>
              <a:ext uri="{FF2B5EF4-FFF2-40B4-BE49-F238E27FC236}">
                <a16:creationId xmlns:a16="http://schemas.microsoft.com/office/drawing/2014/main" id="{B75F265B-9F81-4A64-A8D4-7D0A31CEA45A}"/>
              </a:ext>
            </a:extLst>
          </p:cNvPr>
          <p:cNvSpPr>
            <a:spLocks noGrp="1"/>
          </p:cNvSpPr>
          <p:nvPr>
            <p:ph sz="quarter" idx="4"/>
          </p:nvPr>
        </p:nvSpPr>
        <p:spPr>
          <a:xfrm>
            <a:off x="6172200" y="2203414"/>
            <a:ext cx="5183188" cy="3397631"/>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408030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8" name="Title 1">
            <a:extLst>
              <a:ext uri="{FF2B5EF4-FFF2-40B4-BE49-F238E27FC236}">
                <a16:creationId xmlns:a16="http://schemas.microsoft.com/office/drawing/2014/main" id="{8A02905C-2C7D-4445-B47F-3EBBA44657F7}"/>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9" name="Text Placeholder 3">
            <a:extLst>
              <a:ext uri="{FF2B5EF4-FFF2-40B4-BE49-F238E27FC236}">
                <a16:creationId xmlns:a16="http://schemas.microsoft.com/office/drawing/2014/main" id="{17BC8A51-D50F-4F98-9402-8FF90BD2D1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0" name="Content Placeholder 2">
            <a:extLst>
              <a:ext uri="{FF2B5EF4-FFF2-40B4-BE49-F238E27FC236}">
                <a16:creationId xmlns:a16="http://schemas.microsoft.com/office/drawing/2014/main" id="{3AE79E65-3D1E-4444-9BD4-8578BF0C6484}"/>
              </a:ext>
            </a:extLst>
          </p:cNvPr>
          <p:cNvSpPr>
            <a:spLocks noGrp="1"/>
          </p:cNvSpPr>
          <p:nvPr>
            <p:ph idx="1"/>
          </p:nvPr>
        </p:nvSpPr>
        <p:spPr>
          <a:xfrm>
            <a:off x="5183188" y="457201"/>
            <a:ext cx="6172200" cy="5403850"/>
          </a:xfrm>
        </p:spPr>
        <p:txBody>
          <a:bodyPr>
            <a:normAutofit/>
          </a:bodyPr>
          <a:lstStyle>
            <a:lvl1pPr>
              <a:defRPr sz="2400">
                <a:solidFill>
                  <a:schemeClr val="bg2"/>
                </a:solidFill>
              </a:defRPr>
            </a:lvl1pPr>
            <a:lvl2pPr>
              <a:defRPr sz="2000">
                <a:solidFill>
                  <a:schemeClr val="bg2"/>
                </a:solidFill>
              </a:defRPr>
            </a:lvl2pPr>
            <a:lvl3pPr>
              <a:defRPr sz="1800">
                <a:solidFill>
                  <a:schemeClr val="bg2"/>
                </a:solidFill>
              </a:defRPr>
            </a:lvl3pPr>
            <a:lvl4pPr>
              <a:defRPr sz="1600">
                <a:solidFill>
                  <a:schemeClr val="bg2"/>
                </a:solidFill>
              </a:defRPr>
            </a:lvl4pPr>
            <a:lvl5pPr>
              <a:defRPr sz="1600">
                <a:solidFill>
                  <a:schemeClr val="bg2"/>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2799951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8" name="Title 1">
            <a:extLst>
              <a:ext uri="{FF2B5EF4-FFF2-40B4-BE49-F238E27FC236}">
                <a16:creationId xmlns:a16="http://schemas.microsoft.com/office/drawing/2014/main" id="{8A02905C-2C7D-4445-B47F-3EBBA44657F7}"/>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9" name="Text Placeholder 3">
            <a:extLst>
              <a:ext uri="{FF2B5EF4-FFF2-40B4-BE49-F238E27FC236}">
                <a16:creationId xmlns:a16="http://schemas.microsoft.com/office/drawing/2014/main" id="{17BC8A51-D50F-4F98-9402-8FF90BD2D1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1" name="Picture Placeholder 2">
            <a:extLst>
              <a:ext uri="{FF2B5EF4-FFF2-40B4-BE49-F238E27FC236}">
                <a16:creationId xmlns:a16="http://schemas.microsoft.com/office/drawing/2014/main" id="{1D23A006-AC57-4A0B-BC20-6D226A80CC78}"/>
              </a:ext>
            </a:extLst>
          </p:cNvPr>
          <p:cNvSpPr>
            <a:spLocks noGrp="1"/>
          </p:cNvSpPr>
          <p:nvPr>
            <p:ph type="pic" idx="1"/>
          </p:nvPr>
        </p:nvSpPr>
        <p:spPr>
          <a:xfrm>
            <a:off x="5183188" y="457201"/>
            <a:ext cx="6172200" cy="5403850"/>
          </a:xfrm>
        </p:spPr>
        <p:txBody>
          <a:bodyPr>
            <a:normAutofit/>
          </a:bodyPr>
          <a:lstStyle>
            <a:lvl1pPr marL="0" indent="0">
              <a:buNone/>
              <a:defRPr sz="2400">
                <a:solidFill>
                  <a:schemeClr val="bg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25853051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05564D-C546-470F-B93C-274AA86CE0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8" name="Text Placeholder 7">
            <a:extLst>
              <a:ext uri="{FF2B5EF4-FFF2-40B4-BE49-F238E27FC236}">
                <a16:creationId xmlns:a16="http://schemas.microsoft.com/office/drawing/2014/main" id="{FE102DC0-E499-4C34-9CD9-CDABF71081B3}"/>
              </a:ext>
            </a:extLst>
          </p:cNvPr>
          <p:cNvSpPr>
            <a:spLocks noGrp="1"/>
          </p:cNvSpPr>
          <p:nvPr>
            <p:ph type="body" sz="quarter" idx="13"/>
          </p:nvPr>
        </p:nvSpPr>
        <p:spPr>
          <a:xfrm>
            <a:off x="1470819" y="2355057"/>
            <a:ext cx="9250363" cy="2147887"/>
          </a:xfrm>
        </p:spPr>
        <p:txBody>
          <a:bodyPr anchor="ctr">
            <a:normAutofit/>
          </a:bodyPr>
          <a:lstStyle>
            <a:lvl1pPr marL="0" indent="0" algn="ctr">
              <a:buNone/>
              <a:defRPr sz="6000"/>
            </a:lvl1pPr>
          </a:lstStyle>
          <a:p>
            <a:pPr lvl="0"/>
            <a:r>
              <a:rPr lang="en-US" noProof="0"/>
              <a:t>Click to edit Master text styles</a:t>
            </a:r>
          </a:p>
        </p:txBody>
      </p:sp>
    </p:spTree>
    <p:extLst>
      <p:ext uri="{BB962C8B-B14F-4D97-AF65-F5344CB8AC3E}">
        <p14:creationId xmlns:p14="http://schemas.microsoft.com/office/powerpoint/2010/main" val="88399162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05564D-C546-470F-B93C-274AA86CE0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Tree>
    <p:extLst>
      <p:ext uri="{BB962C8B-B14F-4D97-AF65-F5344CB8AC3E}">
        <p14:creationId xmlns:p14="http://schemas.microsoft.com/office/powerpoint/2010/main" val="28545300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9E60A5F-CE74-4F00-A5C2-F9742DDFFF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Tree>
    <p:extLst>
      <p:ext uri="{BB962C8B-B14F-4D97-AF65-F5344CB8AC3E}">
        <p14:creationId xmlns:p14="http://schemas.microsoft.com/office/powerpoint/2010/main" val="2231715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Image and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894591" y="1090118"/>
            <a:ext cx="4494133" cy="804338"/>
          </a:xfrm>
        </p:spPr>
        <p:txBody>
          <a:bodyPr lIns="0" tIns="0" rIns="0" bIns="0" anchor="b">
            <a:normAutofit/>
          </a:bodyPr>
          <a:lstStyle>
            <a:lvl1pPr>
              <a:defRPr sz="3600"/>
            </a:lvl1pPr>
          </a:lstStyle>
          <a:p>
            <a:r>
              <a:rPr lang="en-US" noProof="0"/>
              <a:t>CLICK TO EDIT</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894591" y="2243662"/>
            <a:ext cx="4473108"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924675" y="1993043"/>
            <a:ext cx="5267325" cy="100800"/>
            <a:chOff x="0" y="3240138"/>
            <a:chExt cx="3434400"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6894591" y="2868443"/>
            <a:ext cx="4482996" cy="243260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Picture Placeholder 7">
            <a:extLst>
              <a:ext uri="{FF2B5EF4-FFF2-40B4-BE49-F238E27FC236}">
                <a16:creationId xmlns:a16="http://schemas.microsoft.com/office/drawing/2014/main" id="{F0861AA2-8248-462C-B6D8-FFD829F41ED0}"/>
              </a:ext>
            </a:extLst>
          </p:cNvPr>
          <p:cNvSpPr>
            <a:spLocks noGrp="1"/>
          </p:cNvSpPr>
          <p:nvPr>
            <p:ph type="pic" sz="quarter" idx="15"/>
          </p:nvPr>
        </p:nvSpPr>
        <p:spPr>
          <a:xfrm>
            <a:off x="2854411" y="1472184"/>
            <a:ext cx="3246204" cy="5385816"/>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1247638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Layout ver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219359"/>
            <a:ext cx="5021940" cy="804338"/>
          </a:xfrm>
        </p:spPr>
        <p:txBody>
          <a:bodyPr lIns="0" tIns="0" rIns="0" bIns="0" anchor="b">
            <a:normAutofit/>
          </a:bodyPr>
          <a:lstStyle>
            <a:lvl1pPr>
              <a:defRPr sz="3600"/>
            </a:lvl1pPr>
          </a:lstStyle>
          <a:p>
            <a:r>
              <a:rPr lang="en-US" noProof="0"/>
              <a:t>CLICK TO EDIT</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3122284"/>
            <a:ext cx="3434400" cy="100800"/>
            <a:chOff x="0" y="3240138"/>
            <a:chExt cx="3434400"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333600"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Text Placeholder 2">
            <a:extLst>
              <a:ext uri="{FF2B5EF4-FFF2-40B4-BE49-F238E27FC236}">
                <a16:creationId xmlns:a16="http://schemas.microsoft.com/office/drawing/2014/main" id="{4C9D5785-B116-4BE7-AC26-5CD6481FFA6A}"/>
              </a:ext>
            </a:extLst>
          </p:cNvPr>
          <p:cNvSpPr>
            <a:spLocks noGrp="1"/>
          </p:cNvSpPr>
          <p:nvPr>
            <p:ph type="body" idx="14" hasCustomPrompt="1"/>
          </p:nvPr>
        </p:nvSpPr>
        <p:spPr>
          <a:xfrm>
            <a:off x="815720" y="3392200"/>
            <a:ext cx="5009495" cy="221017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3" name="Picture Placeholder 7">
            <a:extLst>
              <a:ext uri="{FF2B5EF4-FFF2-40B4-BE49-F238E27FC236}">
                <a16:creationId xmlns:a16="http://schemas.microsoft.com/office/drawing/2014/main" id="{278C2B8F-0B29-449C-AFFD-42BB56FA1595}"/>
              </a:ext>
            </a:extLst>
          </p:cNvPr>
          <p:cNvSpPr>
            <a:spLocks noGrp="1"/>
          </p:cNvSpPr>
          <p:nvPr>
            <p:ph type="pic" sz="quarter" idx="15"/>
          </p:nvPr>
        </p:nvSpPr>
        <p:spPr>
          <a:xfrm>
            <a:off x="6108356" y="-20834"/>
            <a:ext cx="5245444" cy="5385816"/>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23103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cons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400317" y="707529"/>
            <a:ext cx="4494133" cy="569086"/>
          </a:xfrm>
        </p:spPr>
        <p:txBody>
          <a:bodyPr lIns="0" tIns="0" rIns="0" bIns="0" anchor="b">
            <a:normAutofit/>
          </a:bodyPr>
          <a:lstStyle>
            <a:lvl1pPr>
              <a:defRPr sz="3600"/>
            </a:lvl1pPr>
          </a:lstStyle>
          <a:p>
            <a:r>
              <a:rPr lang="en-US" noProof="0"/>
              <a:t>CLICK TO EDIT</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400317" y="1625821"/>
            <a:ext cx="4473108"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430402" y="1375202"/>
            <a:ext cx="5761598" cy="100800"/>
            <a:chOff x="-322276" y="3240138"/>
            <a:chExt cx="375667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322276" y="3290538"/>
              <a:ext cx="370627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2920469" y="3291840"/>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1EDA47E0-9B2C-45BF-A34A-E7069690AEF4}"/>
              </a:ext>
            </a:extLst>
          </p:cNvPr>
          <p:cNvSpPr>
            <a:spLocks noGrp="1"/>
          </p:cNvSpPr>
          <p:nvPr>
            <p:ph type="pic" sz="quarter" idx="15"/>
          </p:nvPr>
        </p:nvSpPr>
        <p:spPr>
          <a:xfrm>
            <a:off x="2090460" y="3273552"/>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22" name="Text Placeholder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831850" y="3291840"/>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 styles</a:t>
            </a:r>
          </a:p>
        </p:txBody>
      </p:sp>
      <p:sp>
        <p:nvSpPr>
          <p:cNvPr id="23" name="Text Placeholder 2">
            <a:extLst>
              <a:ext uri="{FF2B5EF4-FFF2-40B4-BE49-F238E27FC236}">
                <a16:creationId xmlns:a16="http://schemas.microsoft.com/office/drawing/2014/main" id="{C7A796C4-1255-4B26-B034-EFB1284B77EB}"/>
              </a:ext>
            </a:extLst>
          </p:cNvPr>
          <p:cNvSpPr>
            <a:spLocks noGrp="1"/>
          </p:cNvSpPr>
          <p:nvPr>
            <p:ph type="body" idx="17" hasCustomPrompt="1"/>
          </p:nvPr>
        </p:nvSpPr>
        <p:spPr>
          <a:xfrm>
            <a:off x="2920469" y="4427608"/>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4" name="Picture Placeholder 3">
            <a:extLst>
              <a:ext uri="{FF2B5EF4-FFF2-40B4-BE49-F238E27FC236}">
                <a16:creationId xmlns:a16="http://schemas.microsoft.com/office/drawing/2014/main" id="{7F406E84-6EA1-4D34-8016-6A41F065FF76}"/>
              </a:ext>
            </a:extLst>
          </p:cNvPr>
          <p:cNvSpPr>
            <a:spLocks noGrp="1"/>
          </p:cNvSpPr>
          <p:nvPr>
            <p:ph type="pic" sz="quarter" idx="18"/>
          </p:nvPr>
        </p:nvSpPr>
        <p:spPr>
          <a:xfrm>
            <a:off x="2090460" y="4409320"/>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25" name="Text Placeholder 2">
            <a:extLst>
              <a:ext uri="{FF2B5EF4-FFF2-40B4-BE49-F238E27FC236}">
                <a16:creationId xmlns:a16="http://schemas.microsoft.com/office/drawing/2014/main" id="{7965133B-076D-4FAD-8D2A-C24FE2619C80}"/>
              </a:ext>
            </a:extLst>
          </p:cNvPr>
          <p:cNvSpPr>
            <a:spLocks noGrp="1"/>
          </p:cNvSpPr>
          <p:nvPr>
            <p:ph type="body" idx="19" hasCustomPrompt="1"/>
          </p:nvPr>
        </p:nvSpPr>
        <p:spPr>
          <a:xfrm>
            <a:off x="831850" y="4427608"/>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 styles</a:t>
            </a:r>
          </a:p>
        </p:txBody>
      </p:sp>
      <p:sp>
        <p:nvSpPr>
          <p:cNvPr id="26" name="Text Placeholder 2">
            <a:extLst>
              <a:ext uri="{FF2B5EF4-FFF2-40B4-BE49-F238E27FC236}">
                <a16:creationId xmlns:a16="http://schemas.microsoft.com/office/drawing/2014/main" id="{CABE6307-1A20-419D-A352-17FF0286600B}"/>
              </a:ext>
            </a:extLst>
          </p:cNvPr>
          <p:cNvSpPr>
            <a:spLocks noGrp="1"/>
          </p:cNvSpPr>
          <p:nvPr>
            <p:ph type="body" idx="20" hasCustomPrompt="1"/>
          </p:nvPr>
        </p:nvSpPr>
        <p:spPr>
          <a:xfrm>
            <a:off x="8549426" y="3291840"/>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7" name="Picture Placeholder 3">
            <a:extLst>
              <a:ext uri="{FF2B5EF4-FFF2-40B4-BE49-F238E27FC236}">
                <a16:creationId xmlns:a16="http://schemas.microsoft.com/office/drawing/2014/main" id="{D2C5C227-18EE-4D6A-AA31-30B8F7CD20AE}"/>
              </a:ext>
            </a:extLst>
          </p:cNvPr>
          <p:cNvSpPr>
            <a:spLocks noGrp="1"/>
          </p:cNvSpPr>
          <p:nvPr>
            <p:ph type="pic" sz="quarter" idx="21"/>
          </p:nvPr>
        </p:nvSpPr>
        <p:spPr>
          <a:xfrm>
            <a:off x="7719417" y="3273552"/>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28" name="Text Placeholder 2">
            <a:extLst>
              <a:ext uri="{FF2B5EF4-FFF2-40B4-BE49-F238E27FC236}">
                <a16:creationId xmlns:a16="http://schemas.microsoft.com/office/drawing/2014/main" id="{6ABEA821-83E0-4C10-98A8-5F29E246F741}"/>
              </a:ext>
            </a:extLst>
          </p:cNvPr>
          <p:cNvSpPr>
            <a:spLocks noGrp="1"/>
          </p:cNvSpPr>
          <p:nvPr>
            <p:ph type="body" idx="22" hasCustomPrompt="1"/>
          </p:nvPr>
        </p:nvSpPr>
        <p:spPr>
          <a:xfrm>
            <a:off x="6460807" y="3291840"/>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a:t>
            </a:r>
          </a:p>
        </p:txBody>
      </p:sp>
      <p:sp>
        <p:nvSpPr>
          <p:cNvPr id="29" name="Text Placeholder 2">
            <a:extLst>
              <a:ext uri="{FF2B5EF4-FFF2-40B4-BE49-F238E27FC236}">
                <a16:creationId xmlns:a16="http://schemas.microsoft.com/office/drawing/2014/main" id="{CA1DC741-B44F-4275-A1D5-B8D26A3390B3}"/>
              </a:ext>
            </a:extLst>
          </p:cNvPr>
          <p:cNvSpPr>
            <a:spLocks noGrp="1"/>
          </p:cNvSpPr>
          <p:nvPr>
            <p:ph type="body" idx="23" hasCustomPrompt="1"/>
          </p:nvPr>
        </p:nvSpPr>
        <p:spPr>
          <a:xfrm>
            <a:off x="8549426" y="4427608"/>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0" name="Picture Placeholder 3">
            <a:extLst>
              <a:ext uri="{FF2B5EF4-FFF2-40B4-BE49-F238E27FC236}">
                <a16:creationId xmlns:a16="http://schemas.microsoft.com/office/drawing/2014/main" id="{C550F6C4-BE33-415F-B0BC-B47EDC1BDACB}"/>
              </a:ext>
            </a:extLst>
          </p:cNvPr>
          <p:cNvSpPr>
            <a:spLocks noGrp="1"/>
          </p:cNvSpPr>
          <p:nvPr>
            <p:ph type="pic" sz="quarter" idx="24"/>
          </p:nvPr>
        </p:nvSpPr>
        <p:spPr>
          <a:xfrm>
            <a:off x="7719417" y="4409320"/>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31" name="Text Placeholder 2">
            <a:extLst>
              <a:ext uri="{FF2B5EF4-FFF2-40B4-BE49-F238E27FC236}">
                <a16:creationId xmlns:a16="http://schemas.microsoft.com/office/drawing/2014/main" id="{4C0830D2-D692-4161-8ECB-338703C94351}"/>
              </a:ext>
            </a:extLst>
          </p:cNvPr>
          <p:cNvSpPr>
            <a:spLocks noGrp="1"/>
          </p:cNvSpPr>
          <p:nvPr>
            <p:ph type="body" idx="25" hasCustomPrompt="1"/>
          </p:nvPr>
        </p:nvSpPr>
        <p:spPr>
          <a:xfrm>
            <a:off x="6460807" y="4427608"/>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a:t>
            </a:r>
          </a:p>
        </p:txBody>
      </p:sp>
    </p:spTree>
    <p:extLst>
      <p:ext uri="{BB962C8B-B14F-4D97-AF65-F5344CB8AC3E}">
        <p14:creationId xmlns:p14="http://schemas.microsoft.com/office/powerpoint/2010/main" val="331145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nitor and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091023"/>
            <a:ext cx="4464049" cy="8043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244567"/>
            <a:ext cx="4443165"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Rectangle 7">
            <a:extLst>
              <a:ext uri="{FF2B5EF4-FFF2-40B4-BE49-F238E27FC236}">
                <a16:creationId xmlns:a16="http://schemas.microsoft.com/office/drawing/2014/main" id="{4ACF4ED1-C6C8-4C5C-8C14-4FF197588C03}"/>
              </a:ext>
            </a:extLst>
          </p:cNvPr>
          <p:cNvSpPr/>
          <p:nvPr userDrawn="1"/>
        </p:nvSpPr>
        <p:spPr>
          <a:xfrm>
            <a:off x="6192163" y="1435133"/>
            <a:ext cx="5175504" cy="4187952"/>
          </a:xfrm>
          <a:prstGeom prst="rect">
            <a:avLst/>
          </a:prstGeom>
          <a:blipFill>
            <a:blip r:embed="rId2">
              <a:extLst>
                <a:ext uri="{96DAC541-7B7A-43D3-8B79-37D633B846F1}">
                  <asvg:svgBlip xmlns:asvg="http://schemas.microsoft.com/office/drawing/2016/SVG/main" r:embed="rId3"/>
                </a:ext>
              </a:extLst>
            </a:blip>
            <a:srcRect/>
            <a:stretch>
              <a:fillRect t="1504" b="15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993948"/>
            <a:ext cx="3434400" cy="100800"/>
            <a:chOff x="0" y="3240138"/>
            <a:chExt cx="3434400"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333600"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6" name="Text Placeholder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815720" y="3869349"/>
            <a:ext cx="4452987" cy="1328330"/>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Picture Placeholder 9">
            <a:extLst>
              <a:ext uri="{FF2B5EF4-FFF2-40B4-BE49-F238E27FC236}">
                <a16:creationId xmlns:a16="http://schemas.microsoft.com/office/drawing/2014/main" id="{6B8B3AB3-C02D-418C-A9E2-AA65DE78350D}"/>
              </a:ext>
            </a:extLst>
          </p:cNvPr>
          <p:cNvSpPr>
            <a:spLocks noGrp="1"/>
          </p:cNvSpPr>
          <p:nvPr>
            <p:ph type="pic" sz="quarter" idx="15"/>
          </p:nvPr>
        </p:nvSpPr>
        <p:spPr>
          <a:xfrm>
            <a:off x="6362829" y="1673942"/>
            <a:ext cx="4853962" cy="3141406"/>
          </a:xfrm>
          <a:ln w="254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269886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Content Layout">
    <p:spTree>
      <p:nvGrpSpPr>
        <p:cNvPr id="1" name=""/>
        <p:cNvGrpSpPr/>
        <p:nvPr/>
      </p:nvGrpSpPr>
      <p:grpSpPr>
        <a:xfrm>
          <a:off x="0" y="0"/>
          <a:ext cx="0" cy="0"/>
          <a:chOff x="0" y="0"/>
          <a:chExt cx="0" cy="0"/>
        </a:xfrm>
      </p:grpSpPr>
      <p:sp>
        <p:nvSpPr>
          <p:cNvPr id="22" name="Picture Placeholder 7">
            <a:extLst>
              <a:ext uri="{FF2B5EF4-FFF2-40B4-BE49-F238E27FC236}">
                <a16:creationId xmlns:a16="http://schemas.microsoft.com/office/drawing/2014/main" id="{093DA11F-BC94-447C-B660-9C906BED01B1}"/>
              </a:ext>
            </a:extLst>
          </p:cNvPr>
          <p:cNvSpPr>
            <a:spLocks noGrp="1"/>
          </p:cNvSpPr>
          <p:nvPr>
            <p:ph type="pic" sz="quarter" idx="15"/>
          </p:nvPr>
        </p:nvSpPr>
        <p:spPr>
          <a:xfrm>
            <a:off x="0" y="1682496"/>
            <a:ext cx="12191999" cy="3493008"/>
          </a:xfrm>
        </p:spPr>
        <p:txBody>
          <a:bodyPr anchor="ctr" anchorCtr="0">
            <a:normAutofit/>
          </a:bodyPr>
          <a:lstStyle>
            <a:lvl1pPr marL="0" indent="0" algn="ctr">
              <a:buNone/>
              <a:defRPr sz="1800"/>
            </a:lvl1pPr>
          </a:lstStyle>
          <a:p>
            <a:r>
              <a:rPr lang="en-US" noProof="0"/>
              <a:t>Click icon to add picture</a:t>
            </a:r>
            <a:endParaRPr lang="en-US" noProof="0" dirty="0"/>
          </a:p>
        </p:txBody>
      </p:sp>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3863976" y="696584"/>
            <a:ext cx="4464049" cy="569086"/>
          </a:xfrm>
        </p:spPr>
        <p:txBody>
          <a:bodyPr lIns="0" tIns="0" rIns="0" bIns="0" anchor="b">
            <a:normAutofit/>
          </a:bodyPr>
          <a:lstStyle>
            <a:lvl1pPr algn="ct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3884860" y="1983086"/>
            <a:ext cx="4443165" cy="569085"/>
          </a:xfrm>
        </p:spPr>
        <p:txBody>
          <a:bodyPr lIns="0" tIns="0" rIns="0" bIns="0">
            <a:normAutofit/>
          </a:bodyPr>
          <a:lstStyle>
            <a:lvl1pPr marL="0" indent="0" algn="ct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78842051-6173-4CC2-8C4A-8AE31FE7BA54}"/>
              </a:ext>
            </a:extLst>
          </p:cNvPr>
          <p:cNvGrpSpPr/>
          <p:nvPr userDrawn="1"/>
        </p:nvGrpSpPr>
        <p:grpSpPr>
          <a:xfrm>
            <a:off x="5124396" y="1373283"/>
            <a:ext cx="1943208" cy="100800"/>
            <a:chOff x="3149478" y="1373283"/>
            <a:chExt cx="1943208" cy="100800"/>
          </a:xfrm>
        </p:grpSpPr>
        <p:grpSp>
          <p:nvGrpSpPr>
            <p:cNvPr id="15" name="Group 14">
              <a:extLst>
                <a:ext uri="{FF2B5EF4-FFF2-40B4-BE49-F238E27FC236}">
                  <a16:creationId xmlns:a16="http://schemas.microsoft.com/office/drawing/2014/main" id="{B7317392-EF87-4050-8BBE-32F74B0CF15A}"/>
                </a:ext>
              </a:extLst>
            </p:cNvPr>
            <p:cNvGrpSpPr/>
            <p:nvPr userDrawn="1"/>
          </p:nvGrpSpPr>
          <p:grpSpPr>
            <a:xfrm>
              <a:off x="3149478" y="1373283"/>
              <a:ext cx="1943208" cy="100800"/>
              <a:chOff x="0" y="3237441"/>
              <a:chExt cx="1943208"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1892808"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1842408" y="3237441"/>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21" name="Oval 20">
              <a:extLst>
                <a:ext uri="{FF2B5EF4-FFF2-40B4-BE49-F238E27FC236}">
                  <a16:creationId xmlns:a16="http://schemas.microsoft.com/office/drawing/2014/main" id="{5D1C3636-C306-4492-8D46-194288459CAF}"/>
                </a:ext>
              </a:extLst>
            </p:cNvPr>
            <p:cNvSpPr/>
            <p:nvPr userDrawn="1"/>
          </p:nvSpPr>
          <p:spPr>
            <a:xfrm>
              <a:off x="3149478" y="1373283"/>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3235028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p:nvPr>
        </p:nvSpPr>
        <p:spPr>
          <a:xfrm>
            <a:off x="5104263" y="707529"/>
            <a:ext cx="6310887" cy="569086"/>
          </a:xfrm>
        </p:spPr>
        <p:txBody>
          <a:bodyPr lIns="0" tIns="0" rIns="0" bIns="0" anchor="b">
            <a:normAutofit/>
          </a:bodyPr>
          <a:lstStyle>
            <a:lvl1pPr algn="r">
              <a:defRPr sz="3600"/>
            </a:lvl1pPr>
          </a:lstStyle>
          <a:p>
            <a:r>
              <a:rPr lang="en-US" noProof="0"/>
              <a:t>Click to edit Master title style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5104263" y="1625821"/>
            <a:ext cx="6289862" cy="569085"/>
          </a:xfrm>
        </p:spPr>
        <p:txBody>
          <a:bodyPr lIns="0" tIns="0" rIns="0" bIns="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7179281" y="1375202"/>
            <a:ext cx="5012719" cy="100800"/>
            <a:chOff x="304632" y="3240138"/>
            <a:chExt cx="3129768"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304632" y="3290538"/>
              <a:ext cx="307937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1226927" y="4271296"/>
            <a:ext cx="2944368" cy="1419822"/>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Text Placeholder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1226927" y="3858610"/>
            <a:ext cx="2944368"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6" name="Text Placeholder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1226927" y="2760518"/>
            <a:ext cx="978408" cy="978408"/>
          </a:xfrm>
          <a:prstGeom prst="ellipse">
            <a:avLst/>
          </a:prstGeom>
          <a:ln w="6350">
            <a:solidFill>
              <a:schemeClr val="tx1"/>
            </a:solid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1</a:t>
            </a:r>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4871314" y="4271296"/>
            <a:ext cx="2944368" cy="1419822"/>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5" name="Text Placeholder 15">
            <a:extLst>
              <a:ext uri="{FF2B5EF4-FFF2-40B4-BE49-F238E27FC236}">
                <a16:creationId xmlns:a16="http://schemas.microsoft.com/office/drawing/2014/main" id="{7A54608E-523B-47AC-B8A6-3E8FE9A15847}"/>
              </a:ext>
            </a:extLst>
          </p:cNvPr>
          <p:cNvSpPr>
            <a:spLocks noGrp="1"/>
          </p:cNvSpPr>
          <p:nvPr>
            <p:ph type="body" sz="quarter" idx="28" hasCustomPrompt="1"/>
          </p:nvPr>
        </p:nvSpPr>
        <p:spPr>
          <a:xfrm>
            <a:off x="4871314" y="2760518"/>
            <a:ext cx="978408" cy="978408"/>
          </a:xfrm>
          <a:prstGeom prst="ellipse">
            <a:avLst/>
          </a:prstGeom>
          <a:ln w="6350">
            <a:solidFill>
              <a:schemeClr val="tx1"/>
            </a:solid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4871314" y="3858610"/>
            <a:ext cx="2944368"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7" name="Text Placeholder 2">
            <a:extLst>
              <a:ext uri="{FF2B5EF4-FFF2-40B4-BE49-F238E27FC236}">
                <a16:creationId xmlns:a16="http://schemas.microsoft.com/office/drawing/2014/main" id="{E0D32F26-CEE2-4420-A43D-B008AE2D1DDC}"/>
              </a:ext>
            </a:extLst>
          </p:cNvPr>
          <p:cNvSpPr>
            <a:spLocks noGrp="1"/>
          </p:cNvSpPr>
          <p:nvPr>
            <p:ph type="body" idx="30" hasCustomPrompt="1"/>
          </p:nvPr>
        </p:nvSpPr>
        <p:spPr>
          <a:xfrm>
            <a:off x="8515702" y="4271296"/>
            <a:ext cx="2944368" cy="1419822"/>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15">
            <a:extLst>
              <a:ext uri="{FF2B5EF4-FFF2-40B4-BE49-F238E27FC236}">
                <a16:creationId xmlns:a16="http://schemas.microsoft.com/office/drawing/2014/main" id="{DBC2890A-FFF7-4606-A262-6D464BA5D997}"/>
              </a:ext>
            </a:extLst>
          </p:cNvPr>
          <p:cNvSpPr>
            <a:spLocks noGrp="1"/>
          </p:cNvSpPr>
          <p:nvPr>
            <p:ph type="body" sz="quarter" idx="31" hasCustomPrompt="1"/>
          </p:nvPr>
        </p:nvSpPr>
        <p:spPr>
          <a:xfrm>
            <a:off x="8515702" y="2760518"/>
            <a:ext cx="978408" cy="978408"/>
          </a:xfrm>
          <a:prstGeom prst="ellipse">
            <a:avLst/>
          </a:prstGeom>
          <a:ln w="6350">
            <a:solidFill>
              <a:schemeClr val="tx1"/>
            </a:solid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3</a:t>
            </a:r>
          </a:p>
        </p:txBody>
      </p:sp>
      <p:sp>
        <p:nvSpPr>
          <p:cNvPr id="39" name="Text Placeholder 2">
            <a:extLst>
              <a:ext uri="{FF2B5EF4-FFF2-40B4-BE49-F238E27FC236}">
                <a16:creationId xmlns:a16="http://schemas.microsoft.com/office/drawing/2014/main" id="{268E1254-8C59-4B9B-A775-45CA3D655514}"/>
              </a:ext>
            </a:extLst>
          </p:cNvPr>
          <p:cNvSpPr>
            <a:spLocks noGrp="1"/>
          </p:cNvSpPr>
          <p:nvPr>
            <p:ph type="body" idx="32" hasCustomPrompt="1"/>
          </p:nvPr>
        </p:nvSpPr>
        <p:spPr>
          <a:xfrm>
            <a:off x="8515702" y="3858610"/>
            <a:ext cx="2944368"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a16="http://schemas.microsoft.com/office/drawing/2014/main" id="{8E47DC43-D8A0-4F17-B897-D8B07A6F1B47}"/>
              </a:ext>
            </a:extLst>
          </p:cNvPr>
          <p:cNvCxnSpPr/>
          <p:nvPr userDrawn="1"/>
        </p:nvCxnSpPr>
        <p:spPr>
          <a:xfrm>
            <a:off x="2205335" y="3256107"/>
            <a:ext cx="26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201F265-08ED-497A-BE5C-62220829348F}"/>
              </a:ext>
            </a:extLst>
          </p:cNvPr>
          <p:cNvCxnSpPr/>
          <p:nvPr userDrawn="1"/>
        </p:nvCxnSpPr>
        <p:spPr>
          <a:xfrm>
            <a:off x="5849839" y="3255785"/>
            <a:ext cx="26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634403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67058B-89E0-4460-AB21-21747CB3A1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7201C5EB-04D6-4050-930C-5F6907528D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A732220F-109C-4A57-81E9-C6279EDA1374}"/>
              </a:ext>
            </a:extLst>
          </p:cNvPr>
          <p:cNvSpPr>
            <a:spLocks noGrp="1"/>
          </p:cNvSpPr>
          <p:nvPr>
            <p:ph type="dt" sz="half" idx="2"/>
          </p:nvPr>
        </p:nvSpPr>
        <p:spPr>
          <a:xfrm>
            <a:off x="10016836" y="5878720"/>
            <a:ext cx="1336964" cy="298800"/>
          </a:xfrm>
          <a:prstGeom prst="rect">
            <a:avLst/>
          </a:prstGeom>
        </p:spPr>
        <p:txBody>
          <a:bodyPr vert="horz" lIns="0" tIns="0" rIns="0" bIns="0" rtlCol="0" anchor="ctr"/>
          <a:lstStyle>
            <a:lvl1pPr algn="r">
              <a:defRPr sz="1000">
                <a:solidFill>
                  <a:schemeClr val="bg1">
                    <a:lumMod val="50000"/>
                    <a:lumOff val="50000"/>
                  </a:schemeClr>
                </a:solidFill>
              </a:defRPr>
            </a:lvl1pPr>
          </a:lstStyle>
          <a:p>
            <a:r>
              <a:rPr lang="en-US" noProof="0" dirty="0"/>
              <a:t>MM.DD.20XX</a:t>
            </a:r>
          </a:p>
        </p:txBody>
      </p:sp>
      <p:sp>
        <p:nvSpPr>
          <p:cNvPr id="5" name="Footer Placeholder 4">
            <a:extLst>
              <a:ext uri="{FF2B5EF4-FFF2-40B4-BE49-F238E27FC236}">
                <a16:creationId xmlns:a16="http://schemas.microsoft.com/office/drawing/2014/main" id="{0A25404F-F26F-42E5-BA15-C0373FC1CF2B}"/>
              </a:ext>
            </a:extLst>
          </p:cNvPr>
          <p:cNvSpPr>
            <a:spLocks noGrp="1"/>
          </p:cNvSpPr>
          <p:nvPr>
            <p:ph type="ftr" sz="quarter" idx="3"/>
          </p:nvPr>
        </p:nvSpPr>
        <p:spPr>
          <a:xfrm>
            <a:off x="1169960" y="5878720"/>
            <a:ext cx="2915733" cy="298800"/>
          </a:xfrm>
          <a:prstGeom prst="rect">
            <a:avLst/>
          </a:prstGeom>
        </p:spPr>
        <p:txBody>
          <a:bodyPr vert="horz" lIns="91440" tIns="45720" rIns="91440" bIns="45720" rtlCol="0" anchor="ctr"/>
          <a:lstStyle>
            <a:lvl1pPr algn="l">
              <a:defRPr sz="1000">
                <a:solidFill>
                  <a:schemeClr val="bg1">
                    <a:lumMod val="50000"/>
                    <a:lumOff val="50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41725174-FA04-488F-9F0C-3CD1D1483FA9}"/>
              </a:ext>
            </a:extLst>
          </p:cNvPr>
          <p:cNvSpPr>
            <a:spLocks noGrp="1"/>
          </p:cNvSpPr>
          <p:nvPr>
            <p:ph type="sldNum" sz="quarter" idx="4"/>
          </p:nvPr>
        </p:nvSpPr>
        <p:spPr>
          <a:xfrm>
            <a:off x="778643" y="5879656"/>
            <a:ext cx="354492" cy="297307"/>
          </a:xfrm>
          <a:prstGeom prst="rect">
            <a:avLst/>
          </a:prstGeom>
        </p:spPr>
        <p:txBody>
          <a:bodyPr vert="horz" lIns="91440" tIns="45720" rIns="91440" bIns="45720" rtlCol="0" anchor="ctr"/>
          <a:lstStyle>
            <a:lvl1pPr algn="ctr">
              <a:defRPr sz="1000">
                <a:solidFill>
                  <a:schemeClr val="bg2"/>
                </a:solidFill>
              </a:defRPr>
            </a:lvl1pPr>
          </a:lstStyle>
          <a:p>
            <a:fld id="{8D581BC7-E183-40DB-AC97-C19EA4EB8894}" type="slidenum">
              <a:rPr lang="en-US" noProof="0" smtClean="0"/>
              <a:pPr/>
              <a:t>‹#›</a:t>
            </a:fld>
            <a:endParaRPr lang="en-US" noProof="0" dirty="0"/>
          </a:p>
        </p:txBody>
      </p:sp>
      <p:sp>
        <p:nvSpPr>
          <p:cNvPr id="7" name="Oval 6">
            <a:extLst>
              <a:ext uri="{FF2B5EF4-FFF2-40B4-BE49-F238E27FC236}">
                <a16:creationId xmlns:a16="http://schemas.microsoft.com/office/drawing/2014/main" id="{7FEF1588-F385-48F3-800A-554A9423E77A}"/>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0" name="Straight Connector 9">
            <a:extLst>
              <a:ext uri="{FF2B5EF4-FFF2-40B4-BE49-F238E27FC236}">
                <a16:creationId xmlns:a16="http://schemas.microsoft.com/office/drawing/2014/main" id="{440B0943-F568-4674-8FA4-B435B1E466AF}"/>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62DE7FD5-7941-43A1-8663-42AE40546A4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3" name="Straight Connector 12">
            <a:extLst>
              <a:ext uri="{FF2B5EF4-FFF2-40B4-BE49-F238E27FC236}">
                <a16:creationId xmlns:a16="http://schemas.microsoft.com/office/drawing/2014/main" id="{97791EE5-EF06-4BF8-84C6-EC24114E73F5}"/>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861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 id="2147483678" r:id="rId23"/>
    <p:sldLayoutId id="2147483679"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90" r:id="rId33"/>
    <p:sldLayoutId id="2147483691" r:id="rId34"/>
    <p:sldLayoutId id="2147483688" r:id="rId35"/>
    <p:sldLayoutId id="2147483692" r:id="rId36"/>
    <p:sldLayoutId id="2147483689" r:id="rId37"/>
  </p:sldLayoutIdLst>
  <p:hf hdr="0"/>
  <p:txStyles>
    <p:titleStyle>
      <a:lvl1pPr algn="l" defTabSz="914400" rtl="0" eaLnBrk="1" latinLnBrk="0" hangingPunct="1">
        <a:lnSpc>
          <a:spcPct val="90000"/>
        </a:lnSpc>
        <a:spcBef>
          <a:spcPct val="0"/>
        </a:spcBef>
        <a:buNone/>
        <a:defRPr sz="3600" b="1" kern="1200">
          <a:solidFill>
            <a:schemeClr val="bg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527" userDrawn="1">
          <p15:clr>
            <a:srgbClr val="F26B43"/>
          </p15:clr>
        </p15:guide>
        <p15:guide id="2" pos="7174" userDrawn="1">
          <p15:clr>
            <a:srgbClr val="F26B43"/>
          </p15:clr>
        </p15:guide>
        <p15:guide id="3" pos="506" userDrawn="1">
          <p15:clr>
            <a:srgbClr val="F26B43"/>
          </p15:clr>
        </p15:guide>
        <p15:guide id="4" orient="horz" pos="3793" userDrawn="1">
          <p15:clr>
            <a:srgbClr val="F26B43"/>
          </p15:clr>
        </p15:guide>
        <p15:guide id="5" pos="3840" userDrawn="1">
          <p15:clr>
            <a:srgbClr val="F26B43"/>
          </p15:clr>
        </p15:guide>
        <p15:guide id="6" orient="horz" pos="2160" userDrawn="1">
          <p15:clr>
            <a:srgbClr val="F26B43"/>
          </p15:clr>
        </p15:guide>
        <p15:guide id="7" pos="3318" userDrawn="1">
          <p15:clr>
            <a:srgbClr val="F26B43"/>
          </p15:clr>
        </p15:guide>
        <p15:guide id="8" pos="436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4.jpeg"/><Relationship Id="rId1" Type="http://schemas.openxmlformats.org/officeDocument/2006/relationships/slideLayout" Target="../slideLayouts/slideLayout8.xml"/><Relationship Id="rId5" Type="http://schemas.openxmlformats.org/officeDocument/2006/relationships/image" Target="../media/image26.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4.jpeg"/><Relationship Id="rId1" Type="http://schemas.openxmlformats.org/officeDocument/2006/relationships/slideLayout" Target="../slideLayouts/slideLayout8.xml"/><Relationship Id="rId5" Type="http://schemas.openxmlformats.org/officeDocument/2006/relationships/image" Target="../media/image28.png"/><Relationship Id="rId4"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9.jpeg"/><Relationship Id="rId1" Type="http://schemas.openxmlformats.org/officeDocument/2006/relationships/slideLayout" Target="../slideLayouts/slideLayout21.xml"/><Relationship Id="rId6" Type="http://schemas.openxmlformats.org/officeDocument/2006/relationships/image" Target="../media/image32.jpeg"/><Relationship Id="rId5" Type="http://schemas.openxmlformats.org/officeDocument/2006/relationships/image" Target="../media/image31.jpeg"/><Relationship Id="rId4" Type="http://schemas.openxmlformats.org/officeDocument/2006/relationships/image" Target="../media/image30.png"/></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17.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8.jpeg"/><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0.png"/><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0.png"/><Relationship Id="rId1" Type="http://schemas.openxmlformats.org/officeDocument/2006/relationships/slideLayout" Target="../slideLayouts/slideLayout37.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7.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85F477E-A14D-4FFD-B74E-83735EC8C94A}"/>
              </a:ext>
            </a:extLst>
          </p:cNvPr>
          <p:cNvPicPr>
            <a:picLocks noChangeAspect="1"/>
          </p:cNvPicPr>
          <p:nvPr/>
        </p:nvPicPr>
        <p:blipFill rotWithShape="1">
          <a:blip r:embed="rId3"/>
          <a:srcRect r="48648"/>
          <a:stretch/>
        </p:blipFill>
        <p:spPr>
          <a:xfrm rot="10800000">
            <a:off x="6025661" y="507996"/>
            <a:ext cx="2037658" cy="1589843"/>
          </a:xfrm>
          <a:prstGeom prst="rect">
            <a:avLst/>
          </a:prstGeom>
        </p:spPr>
      </p:pic>
      <p:pic>
        <p:nvPicPr>
          <p:cNvPr id="14" name="Picture 13">
            <a:extLst>
              <a:ext uri="{FF2B5EF4-FFF2-40B4-BE49-F238E27FC236}">
                <a16:creationId xmlns:a16="http://schemas.microsoft.com/office/drawing/2014/main" id="{E18933FC-A784-4DE7-8EE5-648B51BECBB8}"/>
              </a:ext>
            </a:extLst>
          </p:cNvPr>
          <p:cNvPicPr>
            <a:picLocks noChangeAspect="1"/>
          </p:cNvPicPr>
          <p:nvPr/>
        </p:nvPicPr>
        <p:blipFill>
          <a:blip r:embed="rId4"/>
          <a:stretch>
            <a:fillRect/>
          </a:stretch>
        </p:blipFill>
        <p:spPr>
          <a:xfrm rot="10800000">
            <a:off x="3988002" y="507996"/>
            <a:ext cx="2037658" cy="1589843"/>
          </a:xfrm>
          <a:prstGeom prst="rect">
            <a:avLst/>
          </a:prstGeom>
        </p:spPr>
      </p:pic>
      <p:pic>
        <p:nvPicPr>
          <p:cNvPr id="12" name="Picture Placeholder 11">
            <a:extLst>
              <a:ext uri="{FF2B5EF4-FFF2-40B4-BE49-F238E27FC236}">
                <a16:creationId xmlns:a16="http://schemas.microsoft.com/office/drawing/2014/main" id="{B6468ED9-E745-4E12-968C-ED1803478400}"/>
              </a:ext>
            </a:extLst>
          </p:cNvPr>
          <p:cNvPicPr>
            <a:picLocks noGrp="1" noChangeAspect="1"/>
          </p:cNvPicPr>
          <p:nvPr>
            <p:ph type="pic" sz="quarter" idx="13"/>
          </p:nvPr>
        </p:nvPicPr>
        <p:blipFill>
          <a:blip r:embed="rId5"/>
          <a:srcRect t="13804" b="13804"/>
          <a:stretch>
            <a:fillRect/>
          </a:stretch>
        </p:blipFill>
        <p:spPr>
          <a:xfrm>
            <a:off x="3671252" y="188244"/>
            <a:ext cx="4849495" cy="2484618"/>
          </a:xfrm>
        </p:spPr>
      </p:pic>
      <p:sp>
        <p:nvSpPr>
          <p:cNvPr id="4" name="Title 3">
            <a:extLst>
              <a:ext uri="{FF2B5EF4-FFF2-40B4-BE49-F238E27FC236}">
                <a16:creationId xmlns:a16="http://schemas.microsoft.com/office/drawing/2014/main" id="{54F6FF42-70E3-4A7F-B5D8-2928FCB71A74}"/>
              </a:ext>
            </a:extLst>
          </p:cNvPr>
          <p:cNvSpPr>
            <a:spLocks noGrp="1"/>
          </p:cNvSpPr>
          <p:nvPr>
            <p:ph type="ctrTitle"/>
          </p:nvPr>
        </p:nvSpPr>
        <p:spPr/>
        <p:txBody>
          <a:bodyPr/>
          <a:lstStyle/>
          <a:p>
            <a:r>
              <a:rPr lang="en-US" dirty="0"/>
              <a:t>SIFT FOR IMAGE STITCHING</a:t>
            </a:r>
            <a:endParaRPr lang="ru-RU" dirty="0"/>
          </a:p>
        </p:txBody>
      </p:sp>
      <p:sp>
        <p:nvSpPr>
          <p:cNvPr id="5" name="Subtitle 4">
            <a:extLst>
              <a:ext uri="{FF2B5EF4-FFF2-40B4-BE49-F238E27FC236}">
                <a16:creationId xmlns:a16="http://schemas.microsoft.com/office/drawing/2014/main" id="{F40A11AA-C85D-4AF4-92B2-0F4E36F4EC91}"/>
              </a:ext>
            </a:extLst>
          </p:cNvPr>
          <p:cNvSpPr>
            <a:spLocks noGrp="1"/>
          </p:cNvSpPr>
          <p:nvPr>
            <p:ph type="subTitle" idx="1"/>
          </p:nvPr>
        </p:nvSpPr>
        <p:spPr/>
        <p:txBody>
          <a:bodyPr/>
          <a:lstStyle/>
          <a:p>
            <a:r>
              <a:rPr lang="en-US" dirty="0"/>
              <a:t>Nazariy Bachynsky</a:t>
            </a:r>
            <a:endParaRPr lang="ru-RU" dirty="0"/>
          </a:p>
        </p:txBody>
      </p:sp>
    </p:spTree>
    <p:extLst>
      <p:ext uri="{BB962C8B-B14F-4D97-AF65-F5344CB8AC3E}">
        <p14:creationId xmlns:p14="http://schemas.microsoft.com/office/powerpoint/2010/main" val="21040483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E18C9-A34F-49C5-973E-6760D1EF1059}"/>
              </a:ext>
            </a:extLst>
          </p:cNvPr>
          <p:cNvSpPr>
            <a:spLocks noGrp="1"/>
          </p:cNvSpPr>
          <p:nvPr>
            <p:ph type="title"/>
          </p:nvPr>
        </p:nvSpPr>
        <p:spPr/>
        <p:txBody>
          <a:bodyPr/>
          <a:lstStyle/>
          <a:p>
            <a:r>
              <a:rPr lang="en-US" dirty="0"/>
              <a:t>GRADIENTS</a:t>
            </a:r>
          </a:p>
        </p:txBody>
      </p:sp>
      <p:pic>
        <p:nvPicPr>
          <p:cNvPr id="22" name="Picture Placeholder 21" descr="Abstract background">
            <a:extLst>
              <a:ext uri="{FF2B5EF4-FFF2-40B4-BE49-F238E27FC236}">
                <a16:creationId xmlns:a16="http://schemas.microsoft.com/office/drawing/2014/main" id="{0342E5A4-E598-4185-B93F-5814F00C2011}"/>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6" name="Slide Number Placeholder 5">
            <a:extLst>
              <a:ext uri="{FF2B5EF4-FFF2-40B4-BE49-F238E27FC236}">
                <a16:creationId xmlns:a16="http://schemas.microsoft.com/office/drawing/2014/main" id="{C35D9EA8-AA17-47B2-A4C4-B60DC7C7DC49}"/>
              </a:ext>
            </a:extLst>
          </p:cNvPr>
          <p:cNvSpPr>
            <a:spLocks noGrp="1"/>
          </p:cNvSpPr>
          <p:nvPr>
            <p:ph type="sldNum" sz="quarter" idx="12"/>
          </p:nvPr>
        </p:nvSpPr>
        <p:spPr/>
        <p:txBody>
          <a:bodyPr/>
          <a:lstStyle/>
          <a:p>
            <a:fld id="{8D581BC7-E183-40DB-AC97-C19EA4EB8894}" type="slidenum">
              <a:rPr lang="en-US" smtClean="0"/>
              <a:pPr/>
              <a:t>10</a:t>
            </a:fld>
            <a:endParaRPr lang="en-US" dirty="0"/>
          </a:p>
        </p:txBody>
      </p:sp>
      <p:sp>
        <p:nvSpPr>
          <p:cNvPr id="5" name="Footer Placeholder 4">
            <a:extLst>
              <a:ext uri="{FF2B5EF4-FFF2-40B4-BE49-F238E27FC236}">
                <a16:creationId xmlns:a16="http://schemas.microsoft.com/office/drawing/2014/main" id="{1ED7D25D-51F0-4AAA-86C5-F3584C0E8A44}"/>
              </a:ext>
            </a:extLst>
          </p:cNvPr>
          <p:cNvSpPr>
            <a:spLocks noGrp="1"/>
          </p:cNvSpPr>
          <p:nvPr>
            <p:ph type="ftr" sz="quarter" idx="11"/>
          </p:nvPr>
        </p:nvSpPr>
        <p:spPr/>
        <p:txBody>
          <a:bodyPr/>
          <a:lstStyle/>
          <a:p>
            <a:r>
              <a:rPr lang="en-US" dirty="0"/>
              <a:t>CS@UCU</a:t>
            </a:r>
          </a:p>
        </p:txBody>
      </p:sp>
      <p:sp>
        <p:nvSpPr>
          <p:cNvPr id="4" name="Date Placeholder 3">
            <a:extLst>
              <a:ext uri="{FF2B5EF4-FFF2-40B4-BE49-F238E27FC236}">
                <a16:creationId xmlns:a16="http://schemas.microsoft.com/office/drawing/2014/main" id="{F48CF653-A1E7-473E-A717-8659C5E457A1}"/>
              </a:ext>
            </a:extLst>
          </p:cNvPr>
          <p:cNvSpPr>
            <a:spLocks noGrp="1"/>
          </p:cNvSpPr>
          <p:nvPr>
            <p:ph type="dt" sz="half" idx="10"/>
          </p:nvPr>
        </p:nvSpPr>
        <p:spPr/>
        <p:txBody>
          <a:bodyPr/>
          <a:lstStyle/>
          <a:p>
            <a:r>
              <a:rPr lang="en-US" dirty="0"/>
              <a:t>22.05.2019</a:t>
            </a:r>
          </a:p>
        </p:txBody>
      </p:sp>
      <p:pic>
        <p:nvPicPr>
          <p:cNvPr id="11" name="Picture Placeholder 10">
            <a:extLst>
              <a:ext uri="{FF2B5EF4-FFF2-40B4-BE49-F238E27FC236}">
                <a16:creationId xmlns:a16="http://schemas.microsoft.com/office/drawing/2014/main" id="{0B837FA9-674C-4841-BC8A-A5CD3CAFA945}"/>
              </a:ext>
            </a:extLst>
          </p:cNvPr>
          <p:cNvPicPr>
            <a:picLocks noChangeAspect="1"/>
          </p:cNvPicPr>
          <p:nvPr/>
        </p:nvPicPr>
        <p:blipFill>
          <a:blip r:embed="rId3"/>
          <a:srcRect t="14117" b="14117"/>
          <a:stretch>
            <a:fillRect/>
          </a:stretch>
        </p:blipFill>
        <p:spPr>
          <a:xfrm>
            <a:off x="831849" y="680480"/>
            <a:ext cx="1431389" cy="727825"/>
          </a:xfrm>
          <a:prstGeom prst="rect">
            <a:avLst/>
          </a:prstGeom>
        </p:spPr>
      </p:pic>
      <p:pic>
        <p:nvPicPr>
          <p:cNvPr id="15" name="Picture 14">
            <a:extLst>
              <a:ext uri="{FF2B5EF4-FFF2-40B4-BE49-F238E27FC236}">
                <a16:creationId xmlns:a16="http://schemas.microsoft.com/office/drawing/2014/main" id="{4F77ECBF-0E02-49D7-88CF-0272EB2E1A54}"/>
              </a:ext>
            </a:extLst>
          </p:cNvPr>
          <p:cNvPicPr>
            <a:picLocks noChangeAspect="1"/>
          </p:cNvPicPr>
          <p:nvPr/>
        </p:nvPicPr>
        <p:blipFill>
          <a:blip r:embed="rId4"/>
          <a:stretch>
            <a:fillRect/>
          </a:stretch>
        </p:blipFill>
        <p:spPr>
          <a:xfrm>
            <a:off x="554699" y="1840642"/>
            <a:ext cx="5085837" cy="3176715"/>
          </a:xfrm>
          <a:prstGeom prst="rect">
            <a:avLst/>
          </a:prstGeom>
        </p:spPr>
      </p:pic>
      <p:pic>
        <p:nvPicPr>
          <p:cNvPr id="16" name="Picture 15">
            <a:extLst>
              <a:ext uri="{FF2B5EF4-FFF2-40B4-BE49-F238E27FC236}">
                <a16:creationId xmlns:a16="http://schemas.microsoft.com/office/drawing/2014/main" id="{88D39FDF-EAEB-4411-A9BC-93529E3E53CB}"/>
              </a:ext>
            </a:extLst>
          </p:cNvPr>
          <p:cNvPicPr>
            <a:picLocks noChangeAspect="1"/>
          </p:cNvPicPr>
          <p:nvPr/>
        </p:nvPicPr>
        <p:blipFill>
          <a:blip r:embed="rId5"/>
          <a:stretch>
            <a:fillRect/>
          </a:stretch>
        </p:blipFill>
        <p:spPr>
          <a:xfrm>
            <a:off x="6551466" y="1823488"/>
            <a:ext cx="5285472" cy="3211024"/>
          </a:xfrm>
          <a:prstGeom prst="rect">
            <a:avLst/>
          </a:prstGeom>
        </p:spPr>
      </p:pic>
    </p:spTree>
    <p:extLst>
      <p:ext uri="{BB962C8B-B14F-4D97-AF65-F5344CB8AC3E}">
        <p14:creationId xmlns:p14="http://schemas.microsoft.com/office/powerpoint/2010/main" val="40803123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E18C9-A34F-49C5-973E-6760D1EF1059}"/>
              </a:ext>
            </a:extLst>
          </p:cNvPr>
          <p:cNvSpPr>
            <a:spLocks noGrp="1"/>
          </p:cNvSpPr>
          <p:nvPr>
            <p:ph type="title"/>
          </p:nvPr>
        </p:nvSpPr>
        <p:spPr/>
        <p:txBody>
          <a:bodyPr/>
          <a:lstStyle/>
          <a:p>
            <a:r>
              <a:rPr lang="en-US" dirty="0"/>
              <a:t>GRADIENTS</a:t>
            </a:r>
          </a:p>
        </p:txBody>
      </p:sp>
      <p:pic>
        <p:nvPicPr>
          <p:cNvPr id="22" name="Picture Placeholder 21" descr="Abstract background">
            <a:extLst>
              <a:ext uri="{FF2B5EF4-FFF2-40B4-BE49-F238E27FC236}">
                <a16:creationId xmlns:a16="http://schemas.microsoft.com/office/drawing/2014/main" id="{0342E5A4-E598-4185-B93F-5814F00C2011}"/>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6" name="Slide Number Placeholder 5">
            <a:extLst>
              <a:ext uri="{FF2B5EF4-FFF2-40B4-BE49-F238E27FC236}">
                <a16:creationId xmlns:a16="http://schemas.microsoft.com/office/drawing/2014/main" id="{C35D9EA8-AA17-47B2-A4C4-B60DC7C7DC49}"/>
              </a:ext>
            </a:extLst>
          </p:cNvPr>
          <p:cNvSpPr>
            <a:spLocks noGrp="1"/>
          </p:cNvSpPr>
          <p:nvPr>
            <p:ph type="sldNum" sz="quarter" idx="12"/>
          </p:nvPr>
        </p:nvSpPr>
        <p:spPr/>
        <p:txBody>
          <a:bodyPr/>
          <a:lstStyle/>
          <a:p>
            <a:fld id="{8D581BC7-E183-40DB-AC97-C19EA4EB8894}" type="slidenum">
              <a:rPr lang="en-US" smtClean="0"/>
              <a:pPr/>
              <a:t>11</a:t>
            </a:fld>
            <a:endParaRPr lang="en-US" dirty="0"/>
          </a:p>
        </p:txBody>
      </p:sp>
      <p:sp>
        <p:nvSpPr>
          <p:cNvPr id="5" name="Footer Placeholder 4">
            <a:extLst>
              <a:ext uri="{FF2B5EF4-FFF2-40B4-BE49-F238E27FC236}">
                <a16:creationId xmlns:a16="http://schemas.microsoft.com/office/drawing/2014/main" id="{1ED7D25D-51F0-4AAA-86C5-F3584C0E8A44}"/>
              </a:ext>
            </a:extLst>
          </p:cNvPr>
          <p:cNvSpPr>
            <a:spLocks noGrp="1"/>
          </p:cNvSpPr>
          <p:nvPr>
            <p:ph type="ftr" sz="quarter" idx="11"/>
          </p:nvPr>
        </p:nvSpPr>
        <p:spPr/>
        <p:txBody>
          <a:bodyPr/>
          <a:lstStyle/>
          <a:p>
            <a:r>
              <a:rPr lang="en-US" dirty="0"/>
              <a:t>CS@UCU</a:t>
            </a:r>
          </a:p>
        </p:txBody>
      </p:sp>
      <p:sp>
        <p:nvSpPr>
          <p:cNvPr id="4" name="Date Placeholder 3">
            <a:extLst>
              <a:ext uri="{FF2B5EF4-FFF2-40B4-BE49-F238E27FC236}">
                <a16:creationId xmlns:a16="http://schemas.microsoft.com/office/drawing/2014/main" id="{F48CF653-A1E7-473E-A717-8659C5E457A1}"/>
              </a:ext>
            </a:extLst>
          </p:cNvPr>
          <p:cNvSpPr>
            <a:spLocks noGrp="1"/>
          </p:cNvSpPr>
          <p:nvPr>
            <p:ph type="dt" sz="half" idx="10"/>
          </p:nvPr>
        </p:nvSpPr>
        <p:spPr/>
        <p:txBody>
          <a:bodyPr/>
          <a:lstStyle/>
          <a:p>
            <a:r>
              <a:rPr lang="en-US" dirty="0"/>
              <a:t>22.05.2019</a:t>
            </a:r>
          </a:p>
        </p:txBody>
      </p:sp>
      <p:pic>
        <p:nvPicPr>
          <p:cNvPr id="11" name="Picture Placeholder 10">
            <a:extLst>
              <a:ext uri="{FF2B5EF4-FFF2-40B4-BE49-F238E27FC236}">
                <a16:creationId xmlns:a16="http://schemas.microsoft.com/office/drawing/2014/main" id="{0B837FA9-674C-4841-BC8A-A5CD3CAFA945}"/>
              </a:ext>
            </a:extLst>
          </p:cNvPr>
          <p:cNvPicPr>
            <a:picLocks noChangeAspect="1"/>
          </p:cNvPicPr>
          <p:nvPr/>
        </p:nvPicPr>
        <p:blipFill>
          <a:blip r:embed="rId3"/>
          <a:srcRect t="14117" b="14117"/>
          <a:stretch>
            <a:fillRect/>
          </a:stretch>
        </p:blipFill>
        <p:spPr>
          <a:xfrm>
            <a:off x="831849" y="680480"/>
            <a:ext cx="1431389" cy="727825"/>
          </a:xfrm>
          <a:prstGeom prst="rect">
            <a:avLst/>
          </a:prstGeom>
        </p:spPr>
      </p:pic>
      <p:pic>
        <p:nvPicPr>
          <p:cNvPr id="3" name="Picture 2">
            <a:extLst>
              <a:ext uri="{FF2B5EF4-FFF2-40B4-BE49-F238E27FC236}">
                <a16:creationId xmlns:a16="http://schemas.microsoft.com/office/drawing/2014/main" id="{ECED65A4-AD29-45EA-860D-D3D61E1F5B38}"/>
              </a:ext>
            </a:extLst>
          </p:cNvPr>
          <p:cNvPicPr>
            <a:picLocks noChangeAspect="1"/>
          </p:cNvPicPr>
          <p:nvPr/>
        </p:nvPicPr>
        <p:blipFill>
          <a:blip r:embed="rId4"/>
          <a:stretch>
            <a:fillRect/>
          </a:stretch>
        </p:blipFill>
        <p:spPr>
          <a:xfrm>
            <a:off x="304233" y="1825132"/>
            <a:ext cx="5565121" cy="3192278"/>
          </a:xfrm>
          <a:prstGeom prst="rect">
            <a:avLst/>
          </a:prstGeom>
        </p:spPr>
      </p:pic>
      <p:pic>
        <p:nvPicPr>
          <p:cNvPr id="7" name="Picture 6">
            <a:extLst>
              <a:ext uri="{FF2B5EF4-FFF2-40B4-BE49-F238E27FC236}">
                <a16:creationId xmlns:a16="http://schemas.microsoft.com/office/drawing/2014/main" id="{889CFE64-AEDC-4E1C-B9D8-F6D8D7A30458}"/>
              </a:ext>
            </a:extLst>
          </p:cNvPr>
          <p:cNvPicPr>
            <a:picLocks noChangeAspect="1"/>
          </p:cNvPicPr>
          <p:nvPr/>
        </p:nvPicPr>
        <p:blipFill>
          <a:blip r:embed="rId5"/>
          <a:stretch>
            <a:fillRect/>
          </a:stretch>
        </p:blipFill>
        <p:spPr>
          <a:xfrm>
            <a:off x="6424246" y="1812691"/>
            <a:ext cx="5463521" cy="3232617"/>
          </a:xfrm>
          <a:prstGeom prst="rect">
            <a:avLst/>
          </a:prstGeom>
        </p:spPr>
      </p:pic>
    </p:spTree>
    <p:extLst>
      <p:ext uri="{BB962C8B-B14F-4D97-AF65-F5344CB8AC3E}">
        <p14:creationId xmlns:p14="http://schemas.microsoft.com/office/powerpoint/2010/main" val="3428454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Abstract background">
            <a:extLst>
              <a:ext uri="{FF2B5EF4-FFF2-40B4-BE49-F238E27FC236}">
                <a16:creationId xmlns:a16="http://schemas.microsoft.com/office/drawing/2014/main" id="{B9CF847D-0BA8-4D40-B95D-DAC8A415A56D}"/>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a:xfrm>
            <a:off x="-3710" y="1792784"/>
            <a:ext cx="6073999" cy="3721608"/>
          </a:xfrm>
        </p:spPr>
      </p:pic>
      <p:sp>
        <p:nvSpPr>
          <p:cNvPr id="5" name="Title 4">
            <a:extLst>
              <a:ext uri="{FF2B5EF4-FFF2-40B4-BE49-F238E27FC236}">
                <a16:creationId xmlns:a16="http://schemas.microsoft.com/office/drawing/2014/main" id="{953F70E9-6111-446A-BD49-B6A996FA030D}"/>
              </a:ext>
            </a:extLst>
          </p:cNvPr>
          <p:cNvSpPr>
            <a:spLocks noGrp="1"/>
          </p:cNvSpPr>
          <p:nvPr>
            <p:ph type="title"/>
          </p:nvPr>
        </p:nvSpPr>
        <p:spPr>
          <a:xfrm>
            <a:off x="6859667" y="605503"/>
            <a:ext cx="4494133" cy="804338"/>
          </a:xfrm>
        </p:spPr>
        <p:txBody>
          <a:bodyPr/>
          <a:lstStyle/>
          <a:p>
            <a:r>
              <a:rPr lang="en-US" dirty="0"/>
              <a:t>SUMM </a:t>
            </a:r>
            <a:r>
              <a:rPr lang="en-US" strike="sngStrike" dirty="0"/>
              <a:t>ARY</a:t>
            </a:r>
            <a:r>
              <a:rPr lang="en-US" dirty="0"/>
              <a:t> ER</a:t>
            </a:r>
          </a:p>
        </p:txBody>
      </p:sp>
      <p:sp>
        <p:nvSpPr>
          <p:cNvPr id="6" name="Text Placeholder 5">
            <a:extLst>
              <a:ext uri="{FF2B5EF4-FFF2-40B4-BE49-F238E27FC236}">
                <a16:creationId xmlns:a16="http://schemas.microsoft.com/office/drawing/2014/main" id="{33221DE2-465E-4B89-BDBB-17EC727932B0}"/>
              </a:ext>
            </a:extLst>
          </p:cNvPr>
          <p:cNvSpPr>
            <a:spLocks noGrp="1"/>
          </p:cNvSpPr>
          <p:nvPr>
            <p:ph type="body" idx="1"/>
          </p:nvPr>
        </p:nvSpPr>
        <p:spPr>
          <a:xfrm>
            <a:off x="6880692" y="1508241"/>
            <a:ext cx="4473108" cy="569085"/>
          </a:xfrm>
        </p:spPr>
        <p:txBody>
          <a:bodyPr>
            <a:normAutofit/>
          </a:bodyPr>
          <a:lstStyle/>
          <a:p>
            <a:r>
              <a:rPr lang="en-US" sz="2000" dirty="0"/>
              <a:t>The next things to do</a:t>
            </a:r>
          </a:p>
        </p:txBody>
      </p:sp>
      <p:sp>
        <p:nvSpPr>
          <p:cNvPr id="4" name="Slide Number Placeholder 3">
            <a:extLst>
              <a:ext uri="{FF2B5EF4-FFF2-40B4-BE49-F238E27FC236}">
                <a16:creationId xmlns:a16="http://schemas.microsoft.com/office/drawing/2014/main" id="{F9EB9F42-DBAC-4200-A2A6-96F4D943EB76}"/>
              </a:ext>
            </a:extLst>
          </p:cNvPr>
          <p:cNvSpPr>
            <a:spLocks noGrp="1"/>
          </p:cNvSpPr>
          <p:nvPr>
            <p:ph type="sldNum" sz="quarter" idx="12"/>
          </p:nvPr>
        </p:nvSpPr>
        <p:spPr>
          <a:xfrm>
            <a:off x="778643" y="5879656"/>
            <a:ext cx="354492" cy="297307"/>
          </a:xfrm>
        </p:spPr>
        <p:txBody>
          <a:bodyPr/>
          <a:lstStyle/>
          <a:p>
            <a:fld id="{8D581BC7-E183-40DB-AC97-C19EA4EB8894}" type="slidenum">
              <a:rPr lang="en-US" smtClean="0"/>
              <a:pPr/>
              <a:t>12</a:t>
            </a:fld>
            <a:endParaRPr lang="en-US" dirty="0"/>
          </a:p>
        </p:txBody>
      </p:sp>
      <p:sp>
        <p:nvSpPr>
          <p:cNvPr id="3" name="Footer Placeholder 2">
            <a:extLst>
              <a:ext uri="{FF2B5EF4-FFF2-40B4-BE49-F238E27FC236}">
                <a16:creationId xmlns:a16="http://schemas.microsoft.com/office/drawing/2014/main" id="{2032CBFD-8EB3-4D94-8FDF-C4198EF11216}"/>
              </a:ext>
            </a:extLst>
          </p:cNvPr>
          <p:cNvSpPr>
            <a:spLocks noGrp="1"/>
          </p:cNvSpPr>
          <p:nvPr>
            <p:ph type="ftr" sz="quarter" idx="11"/>
          </p:nvPr>
        </p:nvSpPr>
        <p:spPr>
          <a:xfrm>
            <a:off x="1169960" y="5878720"/>
            <a:ext cx="2915733" cy="298800"/>
          </a:xfrm>
        </p:spPr>
        <p:txBody>
          <a:bodyPr/>
          <a:lstStyle/>
          <a:p>
            <a:r>
              <a:rPr lang="en-US"/>
              <a:t>CS@UCU</a:t>
            </a:r>
            <a:endParaRPr lang="en-US" dirty="0"/>
          </a:p>
        </p:txBody>
      </p:sp>
      <p:sp>
        <p:nvSpPr>
          <p:cNvPr id="2" name="Date Placeholder 1">
            <a:extLst>
              <a:ext uri="{FF2B5EF4-FFF2-40B4-BE49-F238E27FC236}">
                <a16:creationId xmlns:a16="http://schemas.microsoft.com/office/drawing/2014/main" id="{2ACC7CD0-CDEF-499B-929F-253562EB810A}"/>
              </a:ext>
            </a:extLst>
          </p:cNvPr>
          <p:cNvSpPr>
            <a:spLocks noGrp="1"/>
          </p:cNvSpPr>
          <p:nvPr>
            <p:ph type="dt" sz="half" idx="10"/>
          </p:nvPr>
        </p:nvSpPr>
        <p:spPr>
          <a:xfrm>
            <a:off x="10016836" y="5878720"/>
            <a:ext cx="1336964" cy="298800"/>
          </a:xfrm>
        </p:spPr>
        <p:txBody>
          <a:bodyPr/>
          <a:lstStyle/>
          <a:p>
            <a:r>
              <a:rPr lang="en-US" dirty="0"/>
              <a:t>22.05.2019</a:t>
            </a:r>
          </a:p>
        </p:txBody>
      </p:sp>
      <p:pic>
        <p:nvPicPr>
          <p:cNvPr id="14" name="Picture Placeholder 10">
            <a:extLst>
              <a:ext uri="{FF2B5EF4-FFF2-40B4-BE49-F238E27FC236}">
                <a16:creationId xmlns:a16="http://schemas.microsoft.com/office/drawing/2014/main" id="{DC8BD5DC-7046-4C40-9316-AC8C4A2D88F7}"/>
              </a:ext>
            </a:extLst>
          </p:cNvPr>
          <p:cNvPicPr>
            <a:picLocks noChangeAspect="1"/>
          </p:cNvPicPr>
          <p:nvPr/>
        </p:nvPicPr>
        <p:blipFill>
          <a:blip r:embed="rId3"/>
          <a:srcRect t="14117" b="14117"/>
          <a:stretch>
            <a:fillRect/>
          </a:stretch>
        </p:blipFill>
        <p:spPr>
          <a:xfrm>
            <a:off x="831849" y="680480"/>
            <a:ext cx="1431389" cy="727825"/>
          </a:xfrm>
          <a:prstGeom prst="rect">
            <a:avLst/>
          </a:prstGeom>
        </p:spPr>
      </p:pic>
      <p:pic>
        <p:nvPicPr>
          <p:cNvPr id="19" name="Picture 18">
            <a:extLst>
              <a:ext uri="{FF2B5EF4-FFF2-40B4-BE49-F238E27FC236}">
                <a16:creationId xmlns:a16="http://schemas.microsoft.com/office/drawing/2014/main" id="{15FC12FA-E701-4BB5-9D6F-54325C1AE915}"/>
              </a:ext>
            </a:extLst>
          </p:cNvPr>
          <p:cNvPicPr/>
          <p:nvPr/>
        </p:nvPicPr>
        <p:blipFill>
          <a:blip r:embed="rId4"/>
          <a:stretch>
            <a:fillRect/>
          </a:stretch>
        </p:blipFill>
        <p:spPr>
          <a:xfrm>
            <a:off x="6303536" y="2163886"/>
            <a:ext cx="3956019" cy="4013077"/>
          </a:xfrm>
          <a:prstGeom prst="rect">
            <a:avLst/>
          </a:prstGeom>
        </p:spPr>
      </p:pic>
      <p:pic>
        <p:nvPicPr>
          <p:cNvPr id="21" name="Picture 20">
            <a:extLst>
              <a:ext uri="{FF2B5EF4-FFF2-40B4-BE49-F238E27FC236}">
                <a16:creationId xmlns:a16="http://schemas.microsoft.com/office/drawing/2014/main" id="{FFF06DAA-2523-4542-B0B6-6FA21CC21A39}"/>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178113" y="1554207"/>
            <a:ext cx="5943600" cy="1671955"/>
          </a:xfrm>
          <a:prstGeom prst="rect">
            <a:avLst/>
          </a:prstGeom>
        </p:spPr>
      </p:pic>
      <p:pic>
        <p:nvPicPr>
          <p:cNvPr id="22" name="Picture 21">
            <a:extLst>
              <a:ext uri="{FF2B5EF4-FFF2-40B4-BE49-F238E27FC236}">
                <a16:creationId xmlns:a16="http://schemas.microsoft.com/office/drawing/2014/main" id="{98F555E0-E010-4975-9882-2B38A9F0B602}"/>
              </a:ext>
            </a:extLst>
          </p:cNvPr>
          <p:cNvPicPr/>
          <p:nvPr/>
        </p:nvPicPr>
        <p:blipFill>
          <a:blip r:embed="rId6" cstate="print">
            <a:extLst>
              <a:ext uri="{28A0092B-C50C-407E-A947-70E740481C1C}">
                <a14:useLocalDpi xmlns:a14="http://schemas.microsoft.com/office/drawing/2010/main" val="0"/>
              </a:ext>
            </a:extLst>
          </a:blip>
          <a:stretch>
            <a:fillRect/>
          </a:stretch>
        </p:blipFill>
        <p:spPr>
          <a:xfrm>
            <a:off x="178113" y="4081014"/>
            <a:ext cx="5943600" cy="1671955"/>
          </a:xfrm>
          <a:prstGeom prst="rect">
            <a:avLst/>
          </a:prstGeom>
        </p:spPr>
      </p:pic>
    </p:spTree>
    <p:extLst>
      <p:ext uri="{BB962C8B-B14F-4D97-AF65-F5344CB8AC3E}">
        <p14:creationId xmlns:p14="http://schemas.microsoft.com/office/powerpoint/2010/main" val="2022391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ext Placeholder 31">
            <a:extLst>
              <a:ext uri="{FF2B5EF4-FFF2-40B4-BE49-F238E27FC236}">
                <a16:creationId xmlns:a16="http://schemas.microsoft.com/office/drawing/2014/main" id="{AC56A32D-C8BF-4477-BA62-2022E57EF222}"/>
              </a:ext>
            </a:extLst>
          </p:cNvPr>
          <p:cNvSpPr>
            <a:spLocks noGrp="1"/>
          </p:cNvSpPr>
          <p:nvPr>
            <p:ph type="body" sz="quarter" idx="26"/>
          </p:nvPr>
        </p:nvSpPr>
        <p:spPr/>
        <p:txBody>
          <a:bodyPr/>
          <a:lstStyle/>
          <a:p>
            <a:r>
              <a:rPr lang="en-US" dirty="0"/>
              <a:t>March</a:t>
            </a:r>
          </a:p>
        </p:txBody>
      </p:sp>
      <p:sp>
        <p:nvSpPr>
          <p:cNvPr id="10" name="Text Placeholder 9">
            <a:extLst>
              <a:ext uri="{FF2B5EF4-FFF2-40B4-BE49-F238E27FC236}">
                <a16:creationId xmlns:a16="http://schemas.microsoft.com/office/drawing/2014/main" id="{85197C78-259E-4657-A444-966F58562A59}"/>
              </a:ext>
            </a:extLst>
          </p:cNvPr>
          <p:cNvSpPr>
            <a:spLocks noGrp="1"/>
          </p:cNvSpPr>
          <p:nvPr>
            <p:ph type="body" idx="29"/>
          </p:nvPr>
        </p:nvSpPr>
        <p:spPr/>
        <p:txBody>
          <a:bodyPr/>
          <a:lstStyle/>
          <a:p>
            <a:r>
              <a:rPr lang="en-US" dirty="0"/>
              <a:t>Gaussian Blur</a:t>
            </a:r>
          </a:p>
        </p:txBody>
      </p:sp>
      <p:sp>
        <p:nvSpPr>
          <p:cNvPr id="33" name="Text Placeholder 32">
            <a:extLst>
              <a:ext uri="{FF2B5EF4-FFF2-40B4-BE49-F238E27FC236}">
                <a16:creationId xmlns:a16="http://schemas.microsoft.com/office/drawing/2014/main" id="{F07C18CC-1A8F-4E9F-9484-DF4AB33E5598}"/>
              </a:ext>
            </a:extLst>
          </p:cNvPr>
          <p:cNvSpPr>
            <a:spLocks noGrp="1"/>
          </p:cNvSpPr>
          <p:nvPr>
            <p:ph type="body" sz="quarter" idx="37"/>
          </p:nvPr>
        </p:nvSpPr>
        <p:spPr/>
        <p:txBody>
          <a:bodyPr/>
          <a:lstStyle/>
          <a:p>
            <a:r>
              <a:rPr lang="en-US" dirty="0"/>
              <a:t>April</a:t>
            </a:r>
          </a:p>
        </p:txBody>
      </p:sp>
      <p:sp>
        <p:nvSpPr>
          <p:cNvPr id="13" name="Text Placeholder 12">
            <a:extLst>
              <a:ext uri="{FF2B5EF4-FFF2-40B4-BE49-F238E27FC236}">
                <a16:creationId xmlns:a16="http://schemas.microsoft.com/office/drawing/2014/main" id="{A26FF1D7-38F0-4FAF-8052-B8AEE66978E8}"/>
              </a:ext>
            </a:extLst>
          </p:cNvPr>
          <p:cNvSpPr>
            <a:spLocks noGrp="1"/>
          </p:cNvSpPr>
          <p:nvPr>
            <p:ph type="body" idx="32"/>
          </p:nvPr>
        </p:nvSpPr>
        <p:spPr/>
        <p:txBody>
          <a:bodyPr/>
          <a:lstStyle/>
          <a:p>
            <a:r>
              <a:rPr lang="en-US" dirty="0"/>
              <a:t>Difference of Gaussians</a:t>
            </a:r>
          </a:p>
        </p:txBody>
      </p:sp>
      <p:sp>
        <p:nvSpPr>
          <p:cNvPr id="34" name="Text Placeholder 33">
            <a:extLst>
              <a:ext uri="{FF2B5EF4-FFF2-40B4-BE49-F238E27FC236}">
                <a16:creationId xmlns:a16="http://schemas.microsoft.com/office/drawing/2014/main" id="{743B3E0E-6E1F-4AD2-A122-C5828866A33B}"/>
              </a:ext>
            </a:extLst>
          </p:cNvPr>
          <p:cNvSpPr>
            <a:spLocks noGrp="1"/>
          </p:cNvSpPr>
          <p:nvPr>
            <p:ph type="body" sz="quarter" idx="38"/>
          </p:nvPr>
        </p:nvSpPr>
        <p:spPr/>
        <p:txBody>
          <a:bodyPr/>
          <a:lstStyle/>
          <a:p>
            <a:r>
              <a:rPr lang="en-US" dirty="0"/>
              <a:t>May</a:t>
            </a:r>
          </a:p>
        </p:txBody>
      </p:sp>
      <p:sp>
        <p:nvSpPr>
          <p:cNvPr id="15" name="Text Placeholder 14">
            <a:extLst>
              <a:ext uri="{FF2B5EF4-FFF2-40B4-BE49-F238E27FC236}">
                <a16:creationId xmlns:a16="http://schemas.microsoft.com/office/drawing/2014/main" id="{4957D0D1-5961-4504-9B04-2E7192A7384F}"/>
              </a:ext>
            </a:extLst>
          </p:cNvPr>
          <p:cNvSpPr>
            <a:spLocks noGrp="1"/>
          </p:cNvSpPr>
          <p:nvPr>
            <p:ph type="body" idx="34"/>
          </p:nvPr>
        </p:nvSpPr>
        <p:spPr/>
        <p:txBody>
          <a:bodyPr/>
          <a:lstStyle/>
          <a:p>
            <a:r>
              <a:rPr lang="en-US" dirty="0"/>
              <a:t>Image gradients</a:t>
            </a:r>
          </a:p>
        </p:txBody>
      </p:sp>
      <p:sp>
        <p:nvSpPr>
          <p:cNvPr id="35" name="Text Placeholder 34">
            <a:extLst>
              <a:ext uri="{FF2B5EF4-FFF2-40B4-BE49-F238E27FC236}">
                <a16:creationId xmlns:a16="http://schemas.microsoft.com/office/drawing/2014/main" id="{C4D92659-35B8-4DF0-B3F1-B256D0D6A34D}"/>
              </a:ext>
            </a:extLst>
          </p:cNvPr>
          <p:cNvSpPr>
            <a:spLocks noGrp="1"/>
          </p:cNvSpPr>
          <p:nvPr>
            <p:ph type="body" sz="quarter" idx="39"/>
          </p:nvPr>
        </p:nvSpPr>
        <p:spPr/>
        <p:txBody>
          <a:bodyPr/>
          <a:lstStyle/>
          <a:p>
            <a:r>
              <a:rPr lang="en-US" dirty="0"/>
              <a:t>May</a:t>
            </a:r>
          </a:p>
        </p:txBody>
      </p:sp>
      <p:sp>
        <p:nvSpPr>
          <p:cNvPr id="17" name="Text Placeholder 16">
            <a:extLst>
              <a:ext uri="{FF2B5EF4-FFF2-40B4-BE49-F238E27FC236}">
                <a16:creationId xmlns:a16="http://schemas.microsoft.com/office/drawing/2014/main" id="{6B2559C2-1BA3-4140-AE36-D940D09218E5}"/>
              </a:ext>
            </a:extLst>
          </p:cNvPr>
          <p:cNvSpPr>
            <a:spLocks noGrp="1"/>
          </p:cNvSpPr>
          <p:nvPr>
            <p:ph type="body" idx="36"/>
          </p:nvPr>
        </p:nvSpPr>
        <p:spPr/>
        <p:txBody>
          <a:bodyPr/>
          <a:lstStyle/>
          <a:p>
            <a:r>
              <a:rPr lang="en-US" dirty="0"/>
              <a:t>Feature Descriptors</a:t>
            </a:r>
          </a:p>
        </p:txBody>
      </p:sp>
      <p:sp>
        <p:nvSpPr>
          <p:cNvPr id="5" name="Title 4">
            <a:extLst>
              <a:ext uri="{FF2B5EF4-FFF2-40B4-BE49-F238E27FC236}">
                <a16:creationId xmlns:a16="http://schemas.microsoft.com/office/drawing/2014/main" id="{CBA8DB52-EFD1-490F-9D30-DA1BE125697B}"/>
              </a:ext>
            </a:extLst>
          </p:cNvPr>
          <p:cNvSpPr>
            <a:spLocks noGrp="1"/>
          </p:cNvSpPr>
          <p:nvPr>
            <p:ph type="title"/>
          </p:nvPr>
        </p:nvSpPr>
        <p:spPr>
          <a:xfrm>
            <a:off x="9044161" y="680480"/>
            <a:ext cx="3017873" cy="569086"/>
          </a:xfrm>
        </p:spPr>
        <p:txBody>
          <a:bodyPr>
            <a:normAutofit fontScale="90000"/>
          </a:bodyPr>
          <a:lstStyle/>
          <a:p>
            <a:r>
              <a:rPr lang="en-US" dirty="0"/>
              <a:t>THORNY WAY</a:t>
            </a:r>
          </a:p>
        </p:txBody>
      </p:sp>
      <p:sp>
        <p:nvSpPr>
          <p:cNvPr id="6" name="Text Placeholder 5">
            <a:extLst>
              <a:ext uri="{FF2B5EF4-FFF2-40B4-BE49-F238E27FC236}">
                <a16:creationId xmlns:a16="http://schemas.microsoft.com/office/drawing/2014/main" id="{9404D123-3B64-40AC-8E19-13ACA846E6FA}"/>
              </a:ext>
            </a:extLst>
          </p:cNvPr>
          <p:cNvSpPr>
            <a:spLocks noGrp="1"/>
          </p:cNvSpPr>
          <p:nvPr>
            <p:ph type="body" idx="1"/>
          </p:nvPr>
        </p:nvSpPr>
        <p:spPr>
          <a:xfrm>
            <a:off x="9147803" y="1625821"/>
            <a:ext cx="2810591" cy="2021536"/>
          </a:xfrm>
        </p:spPr>
        <p:txBody>
          <a:bodyPr/>
          <a:lstStyle/>
          <a:p>
            <a:r>
              <a:rPr lang="en-US" dirty="0"/>
              <a:t>THINGS THAT ARE MADE</a:t>
            </a:r>
          </a:p>
        </p:txBody>
      </p:sp>
      <p:sp>
        <p:nvSpPr>
          <p:cNvPr id="4" name="Slide Number Placeholder 3">
            <a:extLst>
              <a:ext uri="{FF2B5EF4-FFF2-40B4-BE49-F238E27FC236}">
                <a16:creationId xmlns:a16="http://schemas.microsoft.com/office/drawing/2014/main" id="{DFA37053-6323-4E13-BED7-2CAB467A1274}"/>
              </a:ext>
            </a:extLst>
          </p:cNvPr>
          <p:cNvSpPr>
            <a:spLocks noGrp="1"/>
          </p:cNvSpPr>
          <p:nvPr>
            <p:ph type="sldNum" sz="quarter" idx="12"/>
          </p:nvPr>
        </p:nvSpPr>
        <p:spPr/>
        <p:txBody>
          <a:bodyPr/>
          <a:lstStyle/>
          <a:p>
            <a:fld id="{8D581BC7-E183-40DB-AC97-C19EA4EB8894}" type="slidenum">
              <a:rPr lang="en-US" smtClean="0"/>
              <a:pPr/>
              <a:t>13</a:t>
            </a:fld>
            <a:endParaRPr lang="en-US" dirty="0"/>
          </a:p>
        </p:txBody>
      </p:sp>
      <p:sp>
        <p:nvSpPr>
          <p:cNvPr id="3" name="Footer Placeholder 2">
            <a:extLst>
              <a:ext uri="{FF2B5EF4-FFF2-40B4-BE49-F238E27FC236}">
                <a16:creationId xmlns:a16="http://schemas.microsoft.com/office/drawing/2014/main" id="{45D4A3CE-7423-4FF3-8738-B7BF3FF87227}"/>
              </a:ext>
            </a:extLst>
          </p:cNvPr>
          <p:cNvSpPr>
            <a:spLocks noGrp="1"/>
          </p:cNvSpPr>
          <p:nvPr>
            <p:ph type="ftr" sz="quarter" idx="11"/>
          </p:nvPr>
        </p:nvSpPr>
        <p:spPr/>
        <p:txBody>
          <a:bodyPr/>
          <a:lstStyle/>
          <a:p>
            <a:r>
              <a:rPr lang="en-US" dirty="0"/>
              <a:t>CS@UCU</a:t>
            </a:r>
          </a:p>
        </p:txBody>
      </p:sp>
      <p:sp>
        <p:nvSpPr>
          <p:cNvPr id="2" name="Date Placeholder 1">
            <a:extLst>
              <a:ext uri="{FF2B5EF4-FFF2-40B4-BE49-F238E27FC236}">
                <a16:creationId xmlns:a16="http://schemas.microsoft.com/office/drawing/2014/main" id="{2673D475-C5F4-4E45-B91A-0747964BFFCD}"/>
              </a:ext>
            </a:extLst>
          </p:cNvPr>
          <p:cNvSpPr>
            <a:spLocks noGrp="1"/>
          </p:cNvSpPr>
          <p:nvPr>
            <p:ph type="dt" sz="half" idx="10"/>
          </p:nvPr>
        </p:nvSpPr>
        <p:spPr/>
        <p:txBody>
          <a:bodyPr/>
          <a:lstStyle/>
          <a:p>
            <a:r>
              <a:rPr lang="en-US" dirty="0"/>
              <a:t>22.05.2019</a:t>
            </a:r>
          </a:p>
        </p:txBody>
      </p:sp>
      <p:pic>
        <p:nvPicPr>
          <p:cNvPr id="22" name="Picture Placeholder 10">
            <a:extLst>
              <a:ext uri="{FF2B5EF4-FFF2-40B4-BE49-F238E27FC236}">
                <a16:creationId xmlns:a16="http://schemas.microsoft.com/office/drawing/2014/main" id="{24C726B2-6D77-41A5-AB20-B74BC75C1A94}"/>
              </a:ext>
            </a:extLst>
          </p:cNvPr>
          <p:cNvPicPr>
            <a:picLocks noChangeAspect="1"/>
          </p:cNvPicPr>
          <p:nvPr/>
        </p:nvPicPr>
        <p:blipFill>
          <a:blip r:embed="rId2"/>
          <a:srcRect t="14117" b="14117"/>
          <a:stretch>
            <a:fillRect/>
          </a:stretch>
        </p:blipFill>
        <p:spPr>
          <a:xfrm>
            <a:off x="831849" y="680480"/>
            <a:ext cx="1431389" cy="727825"/>
          </a:xfrm>
          <a:prstGeom prst="rect">
            <a:avLst/>
          </a:prstGeom>
        </p:spPr>
      </p:pic>
    </p:spTree>
    <p:extLst>
      <p:ext uri="{BB962C8B-B14F-4D97-AF65-F5344CB8AC3E}">
        <p14:creationId xmlns:p14="http://schemas.microsoft.com/office/powerpoint/2010/main" val="1377474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93042-5AE0-45BE-ADF7-928C67A00B04}"/>
              </a:ext>
            </a:extLst>
          </p:cNvPr>
          <p:cNvSpPr>
            <a:spLocks noGrp="1"/>
          </p:cNvSpPr>
          <p:nvPr>
            <p:ph type="title"/>
          </p:nvPr>
        </p:nvSpPr>
        <p:spPr/>
        <p:txBody>
          <a:bodyPr/>
          <a:lstStyle/>
          <a:p>
            <a:r>
              <a:rPr lang="en-US" dirty="0"/>
              <a:t>OUR</a:t>
            </a:r>
            <a:br>
              <a:rPr lang="en-US" dirty="0"/>
            </a:br>
            <a:r>
              <a:rPr lang="en-US" dirty="0"/>
              <a:t>TEAM</a:t>
            </a:r>
          </a:p>
        </p:txBody>
      </p:sp>
      <p:sp>
        <p:nvSpPr>
          <p:cNvPr id="19" name="Text Placeholder 18">
            <a:extLst>
              <a:ext uri="{FF2B5EF4-FFF2-40B4-BE49-F238E27FC236}">
                <a16:creationId xmlns:a16="http://schemas.microsoft.com/office/drawing/2014/main" id="{0D997D53-CF01-4DFB-BF60-A1C0E441E3ED}"/>
              </a:ext>
            </a:extLst>
          </p:cNvPr>
          <p:cNvSpPr>
            <a:spLocks noGrp="1"/>
          </p:cNvSpPr>
          <p:nvPr>
            <p:ph type="body" idx="41"/>
          </p:nvPr>
        </p:nvSpPr>
        <p:spPr/>
        <p:txBody>
          <a:bodyPr/>
          <a:lstStyle/>
          <a:p>
            <a:r>
              <a:rPr lang="en-US" dirty="0"/>
              <a:t>Nazariy Bachynsky</a:t>
            </a:r>
          </a:p>
        </p:txBody>
      </p:sp>
      <p:sp>
        <p:nvSpPr>
          <p:cNvPr id="18" name="Text Placeholder 17">
            <a:extLst>
              <a:ext uri="{FF2B5EF4-FFF2-40B4-BE49-F238E27FC236}">
                <a16:creationId xmlns:a16="http://schemas.microsoft.com/office/drawing/2014/main" id="{595DD6C0-4657-481E-B5A8-0B444B50E5E8}"/>
              </a:ext>
            </a:extLst>
          </p:cNvPr>
          <p:cNvSpPr>
            <a:spLocks noGrp="1"/>
          </p:cNvSpPr>
          <p:nvPr>
            <p:ph type="body" idx="40"/>
          </p:nvPr>
        </p:nvSpPr>
        <p:spPr/>
        <p:txBody>
          <a:bodyPr/>
          <a:lstStyle/>
          <a:p>
            <a:r>
              <a:rPr lang="en-US" dirty="0"/>
              <a:t>Team Core</a:t>
            </a:r>
          </a:p>
        </p:txBody>
      </p:sp>
      <p:sp>
        <p:nvSpPr>
          <p:cNvPr id="17" name="Text Placeholder 16">
            <a:extLst>
              <a:ext uri="{FF2B5EF4-FFF2-40B4-BE49-F238E27FC236}">
                <a16:creationId xmlns:a16="http://schemas.microsoft.com/office/drawing/2014/main" id="{ABF18825-3673-4E2F-9474-F09020A67442}"/>
              </a:ext>
            </a:extLst>
          </p:cNvPr>
          <p:cNvSpPr>
            <a:spLocks noGrp="1"/>
          </p:cNvSpPr>
          <p:nvPr>
            <p:ph type="body" idx="39"/>
          </p:nvPr>
        </p:nvSpPr>
        <p:spPr/>
        <p:txBody>
          <a:bodyPr>
            <a:normAutofit/>
          </a:bodyPr>
          <a:lstStyle/>
          <a:p>
            <a:r>
              <a:rPr lang="en-US" sz="1600" dirty="0"/>
              <a:t>Does all stuff</a:t>
            </a:r>
          </a:p>
        </p:txBody>
      </p:sp>
      <p:sp>
        <p:nvSpPr>
          <p:cNvPr id="6" name="Slide Number Placeholder 5">
            <a:extLst>
              <a:ext uri="{FF2B5EF4-FFF2-40B4-BE49-F238E27FC236}">
                <a16:creationId xmlns:a16="http://schemas.microsoft.com/office/drawing/2014/main" id="{9BEB9258-160D-4BB3-A188-7E7AF286BC77}"/>
              </a:ext>
            </a:extLst>
          </p:cNvPr>
          <p:cNvSpPr>
            <a:spLocks noGrp="1"/>
          </p:cNvSpPr>
          <p:nvPr>
            <p:ph type="sldNum" sz="quarter" idx="12"/>
          </p:nvPr>
        </p:nvSpPr>
        <p:spPr/>
        <p:txBody>
          <a:bodyPr/>
          <a:lstStyle/>
          <a:p>
            <a:fld id="{8D581BC7-E183-40DB-AC97-C19EA4EB8894}" type="slidenum">
              <a:rPr lang="en-US" smtClean="0"/>
              <a:t>14</a:t>
            </a:fld>
            <a:endParaRPr lang="en-US" dirty="0"/>
          </a:p>
        </p:txBody>
      </p:sp>
      <p:sp>
        <p:nvSpPr>
          <p:cNvPr id="5" name="Footer Placeholder 4">
            <a:extLst>
              <a:ext uri="{FF2B5EF4-FFF2-40B4-BE49-F238E27FC236}">
                <a16:creationId xmlns:a16="http://schemas.microsoft.com/office/drawing/2014/main" id="{DD6BF718-7BC2-4E24-9402-487DFCC23D76}"/>
              </a:ext>
            </a:extLst>
          </p:cNvPr>
          <p:cNvSpPr>
            <a:spLocks noGrp="1"/>
          </p:cNvSpPr>
          <p:nvPr>
            <p:ph type="ftr" sz="quarter" idx="11"/>
          </p:nvPr>
        </p:nvSpPr>
        <p:spPr/>
        <p:txBody>
          <a:bodyPr/>
          <a:lstStyle/>
          <a:p>
            <a:r>
              <a:rPr lang="en-US" dirty="0"/>
              <a:t>CS@UCU</a:t>
            </a:r>
          </a:p>
        </p:txBody>
      </p:sp>
      <p:sp>
        <p:nvSpPr>
          <p:cNvPr id="4" name="Date Placeholder 3">
            <a:extLst>
              <a:ext uri="{FF2B5EF4-FFF2-40B4-BE49-F238E27FC236}">
                <a16:creationId xmlns:a16="http://schemas.microsoft.com/office/drawing/2014/main" id="{993F124E-AEC7-4C29-BD76-3837B6D8F6F0}"/>
              </a:ext>
            </a:extLst>
          </p:cNvPr>
          <p:cNvSpPr>
            <a:spLocks noGrp="1"/>
          </p:cNvSpPr>
          <p:nvPr>
            <p:ph type="dt" sz="half" idx="10"/>
          </p:nvPr>
        </p:nvSpPr>
        <p:spPr/>
        <p:txBody>
          <a:bodyPr/>
          <a:lstStyle/>
          <a:p>
            <a:r>
              <a:rPr lang="en-US" dirty="0"/>
              <a:t>22.05.2019</a:t>
            </a:r>
          </a:p>
        </p:txBody>
      </p:sp>
      <p:pic>
        <p:nvPicPr>
          <p:cNvPr id="24" name="Picture Placeholder 10">
            <a:extLst>
              <a:ext uri="{FF2B5EF4-FFF2-40B4-BE49-F238E27FC236}">
                <a16:creationId xmlns:a16="http://schemas.microsoft.com/office/drawing/2014/main" id="{14866DBB-CDC2-4A8F-94EB-9A4D84C75413}"/>
              </a:ext>
            </a:extLst>
          </p:cNvPr>
          <p:cNvPicPr>
            <a:picLocks noChangeAspect="1"/>
          </p:cNvPicPr>
          <p:nvPr/>
        </p:nvPicPr>
        <p:blipFill>
          <a:blip r:embed="rId2"/>
          <a:srcRect t="14117" b="14117"/>
          <a:stretch>
            <a:fillRect/>
          </a:stretch>
        </p:blipFill>
        <p:spPr>
          <a:xfrm>
            <a:off x="831849" y="680480"/>
            <a:ext cx="1431389" cy="727825"/>
          </a:xfrm>
          <a:prstGeom prst="rect">
            <a:avLst/>
          </a:prstGeom>
        </p:spPr>
      </p:pic>
      <p:pic>
        <p:nvPicPr>
          <p:cNvPr id="44" name="Picture Placeholder 43">
            <a:extLst>
              <a:ext uri="{FF2B5EF4-FFF2-40B4-BE49-F238E27FC236}">
                <a16:creationId xmlns:a16="http://schemas.microsoft.com/office/drawing/2014/main" id="{397CECF2-C795-4F09-ADDE-E766A7E8F425}"/>
              </a:ext>
            </a:extLst>
          </p:cNvPr>
          <p:cNvPicPr>
            <a:picLocks noGrp="1" noChangeAspect="1"/>
          </p:cNvPicPr>
          <p:nvPr>
            <p:ph type="pic" sz="quarter" idx="35"/>
          </p:nvPr>
        </p:nvPicPr>
        <p:blipFill>
          <a:blip r:embed="rId3"/>
          <a:srcRect l="12500" r="12500"/>
          <a:stretch>
            <a:fillRect/>
          </a:stretch>
        </p:blipFill>
        <p:spPr>
          <a:xfrm>
            <a:off x="6629072" y="1179843"/>
            <a:ext cx="2066544" cy="2066544"/>
          </a:xfrm>
        </p:spPr>
      </p:pic>
    </p:spTree>
    <p:extLst>
      <p:ext uri="{BB962C8B-B14F-4D97-AF65-F5344CB8AC3E}">
        <p14:creationId xmlns:p14="http://schemas.microsoft.com/office/powerpoint/2010/main" val="35813764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374F7D7-D324-4D00-8C47-EFE2FB21472D}"/>
              </a:ext>
            </a:extLst>
          </p:cNvPr>
          <p:cNvSpPr>
            <a:spLocks noGrp="1"/>
          </p:cNvSpPr>
          <p:nvPr>
            <p:ph type="title"/>
          </p:nvPr>
        </p:nvSpPr>
        <p:spPr>
          <a:xfrm rot="20111074">
            <a:off x="1074388" y="2644902"/>
            <a:ext cx="10721930" cy="1903445"/>
          </a:xfrm>
        </p:spPr>
        <p:txBody>
          <a:bodyPr>
            <a:noAutofit/>
          </a:bodyPr>
          <a:lstStyle/>
          <a:p>
            <a:r>
              <a:rPr lang="en-US" sz="19300" dirty="0">
                <a:ln>
                  <a:solidFill>
                    <a:schemeClr val="bg1">
                      <a:lumMod val="65000"/>
                      <a:lumOff val="35000"/>
                    </a:schemeClr>
                  </a:solidFill>
                </a:ln>
                <a:solidFill>
                  <a:srgbClr val="0F1722"/>
                </a:solidFill>
                <a:latin typeface="Arabic Typesetting" panose="03020402040406030203" pitchFamily="66" charset="-78"/>
                <a:cs typeface="Arabic Typesetting" panose="03020402040406030203" pitchFamily="66" charset="-78"/>
              </a:rPr>
              <a:t>Any questions?</a:t>
            </a:r>
          </a:p>
        </p:txBody>
      </p:sp>
      <p:sp>
        <p:nvSpPr>
          <p:cNvPr id="2" name="Date Placeholder 1">
            <a:extLst>
              <a:ext uri="{FF2B5EF4-FFF2-40B4-BE49-F238E27FC236}">
                <a16:creationId xmlns:a16="http://schemas.microsoft.com/office/drawing/2014/main" id="{DE8808FC-7CC6-4D0F-8A6B-D7A5B0D27FC4}"/>
              </a:ext>
            </a:extLst>
          </p:cNvPr>
          <p:cNvSpPr>
            <a:spLocks noGrp="1"/>
          </p:cNvSpPr>
          <p:nvPr>
            <p:ph type="dt" sz="half" idx="10"/>
          </p:nvPr>
        </p:nvSpPr>
        <p:spPr/>
        <p:txBody>
          <a:bodyPr/>
          <a:lstStyle/>
          <a:p>
            <a:r>
              <a:rPr lang="en-US" noProof="0" dirty="0"/>
              <a:t>22.05.2019</a:t>
            </a:r>
          </a:p>
        </p:txBody>
      </p:sp>
      <p:sp>
        <p:nvSpPr>
          <p:cNvPr id="3" name="Footer Placeholder 2">
            <a:extLst>
              <a:ext uri="{FF2B5EF4-FFF2-40B4-BE49-F238E27FC236}">
                <a16:creationId xmlns:a16="http://schemas.microsoft.com/office/drawing/2014/main" id="{701D4C8B-7619-4D5C-A8C4-E84C6916AC87}"/>
              </a:ext>
            </a:extLst>
          </p:cNvPr>
          <p:cNvSpPr>
            <a:spLocks noGrp="1"/>
          </p:cNvSpPr>
          <p:nvPr>
            <p:ph type="ftr" sz="quarter" idx="11"/>
          </p:nvPr>
        </p:nvSpPr>
        <p:spPr/>
        <p:txBody>
          <a:bodyPr/>
          <a:lstStyle/>
          <a:p>
            <a:r>
              <a:rPr lang="en-US" noProof="0" dirty="0"/>
              <a:t>CS@UCU</a:t>
            </a:r>
          </a:p>
        </p:txBody>
      </p:sp>
      <p:sp>
        <p:nvSpPr>
          <p:cNvPr id="4" name="Slide Number Placeholder 3">
            <a:extLst>
              <a:ext uri="{FF2B5EF4-FFF2-40B4-BE49-F238E27FC236}">
                <a16:creationId xmlns:a16="http://schemas.microsoft.com/office/drawing/2014/main" id="{E90C7196-8DB9-4866-A7F0-93DD0F822B01}"/>
              </a:ext>
            </a:extLst>
          </p:cNvPr>
          <p:cNvSpPr>
            <a:spLocks noGrp="1"/>
          </p:cNvSpPr>
          <p:nvPr>
            <p:ph type="sldNum" sz="quarter" idx="12"/>
          </p:nvPr>
        </p:nvSpPr>
        <p:spPr/>
        <p:txBody>
          <a:bodyPr/>
          <a:lstStyle/>
          <a:p>
            <a:fld id="{8D581BC7-E183-40DB-AC97-C19EA4EB8894}" type="slidenum">
              <a:rPr lang="en-US" noProof="0" smtClean="0"/>
              <a:pPr/>
              <a:t>15</a:t>
            </a:fld>
            <a:endParaRPr lang="en-US" noProof="0" dirty="0"/>
          </a:p>
        </p:txBody>
      </p:sp>
      <p:sp>
        <p:nvSpPr>
          <p:cNvPr id="6" name="Text Placeholder 5">
            <a:extLst>
              <a:ext uri="{FF2B5EF4-FFF2-40B4-BE49-F238E27FC236}">
                <a16:creationId xmlns:a16="http://schemas.microsoft.com/office/drawing/2014/main" id="{8AAA5AA9-339D-48BC-AF08-744046FC562A}"/>
              </a:ext>
            </a:extLst>
          </p:cNvPr>
          <p:cNvSpPr>
            <a:spLocks noGrp="1"/>
          </p:cNvSpPr>
          <p:nvPr>
            <p:ph type="body" sz="quarter" idx="13"/>
          </p:nvPr>
        </p:nvSpPr>
        <p:spPr/>
        <p:txBody>
          <a:bodyPr>
            <a:normAutofit/>
          </a:bodyPr>
          <a:lstStyle/>
          <a:p>
            <a:r>
              <a:rPr lang="en-US" sz="6600" b="1" dirty="0">
                <a:latin typeface="+mj-lt"/>
              </a:rPr>
              <a:t>Thanks for attention!</a:t>
            </a:r>
          </a:p>
        </p:txBody>
      </p:sp>
      <p:pic>
        <p:nvPicPr>
          <p:cNvPr id="7" name="Picture Placeholder 10">
            <a:extLst>
              <a:ext uri="{FF2B5EF4-FFF2-40B4-BE49-F238E27FC236}">
                <a16:creationId xmlns:a16="http://schemas.microsoft.com/office/drawing/2014/main" id="{3BC24801-5C41-46B9-B8A0-7999DC8FBA00}"/>
              </a:ext>
            </a:extLst>
          </p:cNvPr>
          <p:cNvPicPr>
            <a:picLocks noChangeAspect="1"/>
          </p:cNvPicPr>
          <p:nvPr/>
        </p:nvPicPr>
        <p:blipFill>
          <a:blip r:embed="rId2"/>
          <a:srcRect t="14117" b="14117"/>
          <a:stretch>
            <a:fillRect/>
          </a:stretch>
        </p:blipFill>
        <p:spPr>
          <a:xfrm>
            <a:off x="831849" y="680480"/>
            <a:ext cx="1431389" cy="727825"/>
          </a:xfrm>
          <a:prstGeom prst="rect">
            <a:avLst/>
          </a:prstGeom>
        </p:spPr>
      </p:pic>
    </p:spTree>
    <p:extLst>
      <p:ext uri="{BB962C8B-B14F-4D97-AF65-F5344CB8AC3E}">
        <p14:creationId xmlns:p14="http://schemas.microsoft.com/office/powerpoint/2010/main" val="1658027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Abstract background&#10;">
            <a:extLst>
              <a:ext uri="{FF2B5EF4-FFF2-40B4-BE49-F238E27FC236}">
                <a16:creationId xmlns:a16="http://schemas.microsoft.com/office/drawing/2014/main" id="{403E5740-1FF0-42AF-A459-70BE0BD24FDC}"/>
              </a:ext>
            </a:extLst>
          </p:cNvPr>
          <p:cNvPicPr>
            <a:picLocks noGrp="1" noChangeAspect="1"/>
          </p:cNvPicPr>
          <p:nvPr>
            <p:ph type="pic" sz="quarter" idx="14"/>
          </p:nvPr>
        </p:nvPicPr>
        <p:blipFill rotWithShape="1">
          <a:blip r:embed="rId3">
            <a:extLst>
              <a:ext uri="{28A0092B-C50C-407E-A947-70E740481C1C}">
                <a14:useLocalDpi xmlns:a14="http://schemas.microsoft.com/office/drawing/2010/main" val="0"/>
              </a:ext>
            </a:extLst>
          </a:blip>
          <a:srcRect/>
          <a:stretch/>
        </p:blipFill>
        <p:spPr>
          <a:xfrm>
            <a:off x="0" y="0"/>
            <a:ext cx="6096000" cy="6858000"/>
          </a:xfrm>
        </p:spPr>
      </p:pic>
      <p:sp>
        <p:nvSpPr>
          <p:cNvPr id="2" name="Title 1">
            <a:extLst>
              <a:ext uri="{FF2B5EF4-FFF2-40B4-BE49-F238E27FC236}">
                <a16:creationId xmlns:a16="http://schemas.microsoft.com/office/drawing/2014/main" id="{EA4B7241-C2B7-4F61-A69C-236E16A5F62F}"/>
              </a:ext>
            </a:extLst>
          </p:cNvPr>
          <p:cNvSpPr>
            <a:spLocks noGrp="1"/>
          </p:cNvSpPr>
          <p:nvPr>
            <p:ph type="title"/>
          </p:nvPr>
        </p:nvSpPr>
        <p:spPr>
          <a:xfrm>
            <a:off x="6464966" y="2362523"/>
            <a:ext cx="5578542" cy="2492461"/>
          </a:xfrm>
        </p:spPr>
        <p:txBody>
          <a:bodyPr/>
          <a:lstStyle/>
          <a:p>
            <a:r>
              <a:rPr lang="en-US" sz="6600" dirty="0"/>
              <a:t>DO SOMETHING WITH IMAGES…</a:t>
            </a:r>
            <a:endParaRPr lang="ru-RU" sz="6600" dirty="0"/>
          </a:p>
        </p:txBody>
      </p:sp>
      <p:pic>
        <p:nvPicPr>
          <p:cNvPr id="1030" name="Picture 6" descr="Image result for computer vision logo png">
            <a:extLst>
              <a:ext uri="{FF2B5EF4-FFF2-40B4-BE49-F238E27FC236}">
                <a16:creationId xmlns:a16="http://schemas.microsoft.com/office/drawing/2014/main" id="{FBE3A765-F53C-4ADE-B3AE-8D0DDBA6B7F5}"/>
              </a:ext>
            </a:extLst>
          </p:cNvPr>
          <p:cNvPicPr>
            <a:picLocks noChangeAspect="1" noChangeArrowheads="1"/>
          </p:cNvPicPr>
          <p:nvPr/>
        </p:nvPicPr>
        <p:blipFill>
          <a:blip r:embed="rId4">
            <a:lum bright="70000" contrast="-70000"/>
            <a:extLst>
              <a:ext uri="{28A0092B-C50C-407E-A947-70E740481C1C}">
                <a14:useLocalDpi xmlns:a14="http://schemas.microsoft.com/office/drawing/2010/main" val="0"/>
              </a:ext>
            </a:extLst>
          </a:blip>
          <a:srcRect/>
          <a:stretch>
            <a:fillRect/>
          </a:stretch>
        </p:blipFill>
        <p:spPr bwMode="auto">
          <a:xfrm>
            <a:off x="1373554" y="1754553"/>
            <a:ext cx="3348892" cy="334889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Placeholder 11">
            <a:extLst>
              <a:ext uri="{FF2B5EF4-FFF2-40B4-BE49-F238E27FC236}">
                <a16:creationId xmlns:a16="http://schemas.microsoft.com/office/drawing/2014/main" id="{59578412-DC3C-4458-9010-90F1F369DAC0}"/>
              </a:ext>
            </a:extLst>
          </p:cNvPr>
          <p:cNvPicPr>
            <a:picLocks noGrp="1" noChangeAspect="1"/>
          </p:cNvPicPr>
          <p:nvPr>
            <p:ph type="pic" sz="quarter" idx="13"/>
          </p:nvPr>
        </p:nvPicPr>
        <p:blipFill>
          <a:blip r:embed="rId5"/>
          <a:srcRect t="14117" b="14117"/>
          <a:stretch>
            <a:fillRect/>
          </a:stretch>
        </p:blipFill>
        <p:spPr>
          <a:xfrm>
            <a:off x="831850" y="601785"/>
            <a:ext cx="1586156" cy="806520"/>
          </a:xfrm>
        </p:spPr>
      </p:pic>
    </p:spTree>
    <p:extLst>
      <p:ext uri="{BB962C8B-B14F-4D97-AF65-F5344CB8AC3E}">
        <p14:creationId xmlns:p14="http://schemas.microsoft.com/office/powerpoint/2010/main" val="29822315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Abstract background">
            <a:extLst>
              <a:ext uri="{FF2B5EF4-FFF2-40B4-BE49-F238E27FC236}">
                <a16:creationId xmlns:a16="http://schemas.microsoft.com/office/drawing/2014/main" id="{61169563-0C6E-483D-91B6-7AB8952A8FAF}"/>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a:stretch/>
        </p:blipFill>
        <p:spPr>
          <a:xfrm rot="19950763">
            <a:off x="-131499" y="431271"/>
            <a:ext cx="11585185" cy="4928178"/>
          </a:xfrm>
        </p:spPr>
      </p:pic>
      <p:sp>
        <p:nvSpPr>
          <p:cNvPr id="2" name="Title 1">
            <a:extLst>
              <a:ext uri="{FF2B5EF4-FFF2-40B4-BE49-F238E27FC236}">
                <a16:creationId xmlns:a16="http://schemas.microsoft.com/office/drawing/2014/main" id="{BD4B26A0-76B0-4D92-8A3B-F4FB7FCBBD52}"/>
              </a:ext>
            </a:extLst>
          </p:cNvPr>
          <p:cNvSpPr>
            <a:spLocks noGrp="1"/>
          </p:cNvSpPr>
          <p:nvPr>
            <p:ph type="title"/>
          </p:nvPr>
        </p:nvSpPr>
        <p:spPr>
          <a:xfrm>
            <a:off x="260575" y="2091022"/>
            <a:ext cx="5021940" cy="804338"/>
          </a:xfrm>
        </p:spPr>
        <p:txBody>
          <a:bodyPr/>
          <a:lstStyle/>
          <a:p>
            <a:r>
              <a:rPr lang="en-US" dirty="0"/>
              <a:t>IMAGE STITCHING</a:t>
            </a:r>
          </a:p>
        </p:txBody>
      </p:sp>
      <p:sp>
        <p:nvSpPr>
          <p:cNvPr id="3" name="Text Placeholder 2">
            <a:extLst>
              <a:ext uri="{FF2B5EF4-FFF2-40B4-BE49-F238E27FC236}">
                <a16:creationId xmlns:a16="http://schemas.microsoft.com/office/drawing/2014/main" id="{A50184F8-7D3E-4F39-85DA-53F65AF618F6}"/>
              </a:ext>
            </a:extLst>
          </p:cNvPr>
          <p:cNvSpPr>
            <a:spLocks noGrp="1"/>
          </p:cNvSpPr>
          <p:nvPr>
            <p:ph type="body" idx="1"/>
          </p:nvPr>
        </p:nvSpPr>
        <p:spPr>
          <a:xfrm>
            <a:off x="254916" y="3229001"/>
            <a:ext cx="4636184" cy="1647864"/>
          </a:xfrm>
        </p:spPr>
        <p:txBody>
          <a:bodyPr>
            <a:normAutofit/>
          </a:bodyPr>
          <a:lstStyle/>
          <a:p>
            <a:r>
              <a:rPr lang="en-US" sz="2000" dirty="0"/>
              <a:t>Image stitching or photo stitching is the process of combining multiple photographic images with overlapping fields of view to produce a segmented panorama or high-resolution image</a:t>
            </a:r>
          </a:p>
        </p:txBody>
      </p:sp>
      <p:sp>
        <p:nvSpPr>
          <p:cNvPr id="8" name="Slide Number Placeholder 7">
            <a:extLst>
              <a:ext uri="{FF2B5EF4-FFF2-40B4-BE49-F238E27FC236}">
                <a16:creationId xmlns:a16="http://schemas.microsoft.com/office/drawing/2014/main" id="{FE91C663-2D66-4255-91B4-906F720EB8BA}"/>
              </a:ext>
            </a:extLst>
          </p:cNvPr>
          <p:cNvSpPr>
            <a:spLocks noGrp="1"/>
          </p:cNvSpPr>
          <p:nvPr>
            <p:ph type="sldNum" sz="quarter" idx="12"/>
          </p:nvPr>
        </p:nvSpPr>
        <p:spPr/>
        <p:txBody>
          <a:bodyPr/>
          <a:lstStyle/>
          <a:p>
            <a:fld id="{8D581BC7-E183-40DB-AC97-C19EA4EB8894}" type="slidenum">
              <a:rPr lang="en-US" smtClean="0"/>
              <a:pPr/>
              <a:t>3</a:t>
            </a:fld>
            <a:endParaRPr lang="en-US" dirty="0"/>
          </a:p>
        </p:txBody>
      </p:sp>
      <p:sp>
        <p:nvSpPr>
          <p:cNvPr id="7" name="Footer Placeholder 6">
            <a:extLst>
              <a:ext uri="{FF2B5EF4-FFF2-40B4-BE49-F238E27FC236}">
                <a16:creationId xmlns:a16="http://schemas.microsoft.com/office/drawing/2014/main" id="{80B83D80-B29B-48B9-9B34-76AD9399E64D}"/>
              </a:ext>
            </a:extLst>
          </p:cNvPr>
          <p:cNvSpPr>
            <a:spLocks noGrp="1"/>
          </p:cNvSpPr>
          <p:nvPr>
            <p:ph type="ftr" sz="quarter" idx="11"/>
          </p:nvPr>
        </p:nvSpPr>
        <p:spPr/>
        <p:txBody>
          <a:bodyPr/>
          <a:lstStyle/>
          <a:p>
            <a:r>
              <a:rPr lang="en-US" dirty="0"/>
              <a:t>CS@UCU</a:t>
            </a:r>
          </a:p>
        </p:txBody>
      </p:sp>
      <p:sp>
        <p:nvSpPr>
          <p:cNvPr id="6" name="Date Placeholder 5">
            <a:extLst>
              <a:ext uri="{FF2B5EF4-FFF2-40B4-BE49-F238E27FC236}">
                <a16:creationId xmlns:a16="http://schemas.microsoft.com/office/drawing/2014/main" id="{5EC88EDC-DE1B-4E22-AB2A-B461D5C81354}"/>
              </a:ext>
            </a:extLst>
          </p:cNvPr>
          <p:cNvSpPr>
            <a:spLocks noGrp="1"/>
          </p:cNvSpPr>
          <p:nvPr>
            <p:ph type="dt" sz="half" idx="10"/>
          </p:nvPr>
        </p:nvSpPr>
        <p:spPr/>
        <p:txBody>
          <a:bodyPr/>
          <a:lstStyle/>
          <a:p>
            <a:r>
              <a:rPr lang="en-US" dirty="0"/>
              <a:t>22.05.2019</a:t>
            </a:r>
          </a:p>
        </p:txBody>
      </p:sp>
      <p:pic>
        <p:nvPicPr>
          <p:cNvPr id="17" name="Picture Placeholder 11">
            <a:extLst>
              <a:ext uri="{FF2B5EF4-FFF2-40B4-BE49-F238E27FC236}">
                <a16:creationId xmlns:a16="http://schemas.microsoft.com/office/drawing/2014/main" id="{F61D97FB-59D5-45CB-B464-FBD58DBF7128}"/>
              </a:ext>
            </a:extLst>
          </p:cNvPr>
          <p:cNvPicPr>
            <a:picLocks noGrp="1" noChangeAspect="1"/>
          </p:cNvPicPr>
          <p:nvPr>
            <p:ph type="pic" sz="quarter" idx="13"/>
          </p:nvPr>
        </p:nvPicPr>
        <p:blipFill>
          <a:blip r:embed="rId4"/>
          <a:srcRect t="14117" b="14117"/>
          <a:stretch>
            <a:fillRect/>
          </a:stretch>
        </p:blipFill>
        <p:spPr>
          <a:xfrm>
            <a:off x="831849" y="680480"/>
            <a:ext cx="1431389" cy="727825"/>
          </a:xfrm>
        </p:spPr>
      </p:pic>
      <p:pic>
        <p:nvPicPr>
          <p:cNvPr id="16" name="Picture 15">
            <a:extLst>
              <a:ext uri="{FF2B5EF4-FFF2-40B4-BE49-F238E27FC236}">
                <a16:creationId xmlns:a16="http://schemas.microsoft.com/office/drawing/2014/main" id="{BE75ECE0-84AE-442E-A6E5-F763C4067F64}"/>
              </a:ext>
            </a:extLst>
          </p:cNvPr>
          <p:cNvPicPr>
            <a:picLocks noChangeAspect="1"/>
          </p:cNvPicPr>
          <p:nvPr/>
        </p:nvPicPr>
        <p:blipFill>
          <a:blip r:embed="rId5"/>
          <a:stretch>
            <a:fillRect/>
          </a:stretch>
        </p:blipFill>
        <p:spPr>
          <a:xfrm>
            <a:off x="4450881" y="2895360"/>
            <a:ext cx="4157296" cy="3837504"/>
          </a:xfrm>
          <a:prstGeom prst="rect">
            <a:avLst/>
          </a:prstGeom>
        </p:spPr>
      </p:pic>
      <p:pic>
        <p:nvPicPr>
          <p:cNvPr id="15" name="Picture 14">
            <a:extLst>
              <a:ext uri="{FF2B5EF4-FFF2-40B4-BE49-F238E27FC236}">
                <a16:creationId xmlns:a16="http://schemas.microsoft.com/office/drawing/2014/main" id="{FCA0E961-07B3-41A9-8633-B53A953A3D9C}"/>
              </a:ext>
            </a:extLst>
          </p:cNvPr>
          <p:cNvPicPr>
            <a:picLocks noChangeAspect="1"/>
          </p:cNvPicPr>
          <p:nvPr/>
        </p:nvPicPr>
        <p:blipFill rotWithShape="1">
          <a:blip r:embed="rId6"/>
          <a:srcRect l="5852" b="55107"/>
          <a:stretch/>
        </p:blipFill>
        <p:spPr>
          <a:xfrm>
            <a:off x="7799754" y="0"/>
            <a:ext cx="4728051" cy="3700920"/>
          </a:xfrm>
          <a:prstGeom prst="rect">
            <a:avLst/>
          </a:prstGeom>
        </p:spPr>
      </p:pic>
    </p:spTree>
    <p:extLst>
      <p:ext uri="{BB962C8B-B14F-4D97-AF65-F5344CB8AC3E}">
        <p14:creationId xmlns:p14="http://schemas.microsoft.com/office/powerpoint/2010/main" val="2905111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Abstract background&#10;">
            <a:extLst>
              <a:ext uri="{FF2B5EF4-FFF2-40B4-BE49-F238E27FC236}">
                <a16:creationId xmlns:a16="http://schemas.microsoft.com/office/drawing/2014/main" id="{3330B498-1497-4DA8-99F4-8F8159B24FF9}"/>
              </a:ext>
            </a:extLst>
          </p:cNvPr>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a:stretch>
            <a:fillRect/>
          </a:stretch>
        </p:blipFill>
        <p:spPr/>
      </p:pic>
      <p:sp>
        <p:nvSpPr>
          <p:cNvPr id="5" name="Title 4">
            <a:extLst>
              <a:ext uri="{FF2B5EF4-FFF2-40B4-BE49-F238E27FC236}">
                <a16:creationId xmlns:a16="http://schemas.microsoft.com/office/drawing/2014/main" id="{FF93F71D-1663-42FA-A91E-FA23F03F0287}"/>
              </a:ext>
            </a:extLst>
          </p:cNvPr>
          <p:cNvSpPr>
            <a:spLocks noGrp="1"/>
          </p:cNvSpPr>
          <p:nvPr>
            <p:ph type="title"/>
          </p:nvPr>
        </p:nvSpPr>
        <p:spPr/>
        <p:txBody>
          <a:bodyPr/>
          <a:lstStyle/>
          <a:p>
            <a:r>
              <a:rPr lang="en-US" dirty="0"/>
              <a:t>SIFT</a:t>
            </a:r>
          </a:p>
        </p:txBody>
      </p:sp>
      <p:sp>
        <p:nvSpPr>
          <p:cNvPr id="6" name="Text Placeholder 5">
            <a:extLst>
              <a:ext uri="{FF2B5EF4-FFF2-40B4-BE49-F238E27FC236}">
                <a16:creationId xmlns:a16="http://schemas.microsoft.com/office/drawing/2014/main" id="{F62CA978-7F10-45ED-A5E7-73BCC796D219}"/>
              </a:ext>
            </a:extLst>
          </p:cNvPr>
          <p:cNvSpPr>
            <a:spLocks noGrp="1"/>
          </p:cNvSpPr>
          <p:nvPr>
            <p:ph type="body" idx="1"/>
          </p:nvPr>
        </p:nvSpPr>
        <p:spPr>
          <a:xfrm>
            <a:off x="6894591" y="2243662"/>
            <a:ext cx="3421717" cy="311969"/>
          </a:xfrm>
        </p:spPr>
        <p:txBody>
          <a:bodyPr/>
          <a:lstStyle/>
          <a:p>
            <a:r>
              <a:rPr lang="en-US" dirty="0"/>
              <a:t>Scale Invariant Feature Transform </a:t>
            </a:r>
          </a:p>
        </p:txBody>
      </p:sp>
      <p:sp>
        <p:nvSpPr>
          <p:cNvPr id="8" name="Text Placeholder 7">
            <a:extLst>
              <a:ext uri="{FF2B5EF4-FFF2-40B4-BE49-F238E27FC236}">
                <a16:creationId xmlns:a16="http://schemas.microsoft.com/office/drawing/2014/main" id="{1C19D996-1EAD-4EC5-92CC-5A60F9A9E91F}"/>
              </a:ext>
            </a:extLst>
          </p:cNvPr>
          <p:cNvSpPr>
            <a:spLocks noGrp="1"/>
          </p:cNvSpPr>
          <p:nvPr>
            <p:ph type="body" idx="14"/>
          </p:nvPr>
        </p:nvSpPr>
        <p:spPr/>
        <p:txBody>
          <a:bodyPr/>
          <a:lstStyle/>
          <a:p>
            <a:r>
              <a:rPr lang="en-US" sz="1600" b="1" dirty="0"/>
              <a:t>Scale-space extrema detection</a:t>
            </a:r>
          </a:p>
          <a:p>
            <a:r>
              <a:rPr lang="en-US" sz="1600" b="1" dirty="0"/>
              <a:t>Keypoint localization</a:t>
            </a:r>
          </a:p>
          <a:p>
            <a:r>
              <a:rPr lang="en-US" sz="1600" b="1" dirty="0"/>
              <a:t>Orientation Assignment</a:t>
            </a:r>
          </a:p>
          <a:p>
            <a:r>
              <a:rPr lang="en-US" sz="1600" b="1" dirty="0"/>
              <a:t>Keypoint Descriptor</a:t>
            </a:r>
          </a:p>
          <a:p>
            <a:pPr marL="0" indent="0">
              <a:buNone/>
            </a:pPr>
            <a:endParaRPr lang="en-US" dirty="0"/>
          </a:p>
        </p:txBody>
      </p:sp>
      <p:sp>
        <p:nvSpPr>
          <p:cNvPr id="4" name="Slide Number Placeholder 3">
            <a:extLst>
              <a:ext uri="{FF2B5EF4-FFF2-40B4-BE49-F238E27FC236}">
                <a16:creationId xmlns:a16="http://schemas.microsoft.com/office/drawing/2014/main" id="{494C7D40-6709-40D4-B0FB-9D6311AF439F}"/>
              </a:ext>
            </a:extLst>
          </p:cNvPr>
          <p:cNvSpPr>
            <a:spLocks noGrp="1"/>
          </p:cNvSpPr>
          <p:nvPr>
            <p:ph type="sldNum" sz="quarter" idx="12"/>
          </p:nvPr>
        </p:nvSpPr>
        <p:spPr/>
        <p:txBody>
          <a:bodyPr/>
          <a:lstStyle/>
          <a:p>
            <a:fld id="{8D581BC7-E183-40DB-AC97-C19EA4EB8894}" type="slidenum">
              <a:rPr lang="en-US" smtClean="0"/>
              <a:pPr/>
              <a:t>4</a:t>
            </a:fld>
            <a:endParaRPr lang="en-US" dirty="0"/>
          </a:p>
        </p:txBody>
      </p:sp>
      <p:sp>
        <p:nvSpPr>
          <p:cNvPr id="3" name="Footer Placeholder 2">
            <a:extLst>
              <a:ext uri="{FF2B5EF4-FFF2-40B4-BE49-F238E27FC236}">
                <a16:creationId xmlns:a16="http://schemas.microsoft.com/office/drawing/2014/main" id="{101DB817-586B-493A-922D-54010C888E74}"/>
              </a:ext>
            </a:extLst>
          </p:cNvPr>
          <p:cNvSpPr>
            <a:spLocks noGrp="1"/>
          </p:cNvSpPr>
          <p:nvPr>
            <p:ph type="ftr" sz="quarter" idx="11"/>
          </p:nvPr>
        </p:nvSpPr>
        <p:spPr/>
        <p:txBody>
          <a:bodyPr/>
          <a:lstStyle/>
          <a:p>
            <a:r>
              <a:rPr lang="en-US" dirty="0"/>
              <a:t>CS@UCU</a:t>
            </a:r>
          </a:p>
        </p:txBody>
      </p:sp>
      <p:sp>
        <p:nvSpPr>
          <p:cNvPr id="2" name="Date Placeholder 1">
            <a:extLst>
              <a:ext uri="{FF2B5EF4-FFF2-40B4-BE49-F238E27FC236}">
                <a16:creationId xmlns:a16="http://schemas.microsoft.com/office/drawing/2014/main" id="{A96AB769-C08B-4A71-BEE7-D771D274389A}"/>
              </a:ext>
            </a:extLst>
          </p:cNvPr>
          <p:cNvSpPr>
            <a:spLocks noGrp="1"/>
          </p:cNvSpPr>
          <p:nvPr>
            <p:ph type="dt" sz="half" idx="10"/>
          </p:nvPr>
        </p:nvSpPr>
        <p:spPr/>
        <p:txBody>
          <a:bodyPr/>
          <a:lstStyle/>
          <a:p>
            <a:r>
              <a:rPr lang="en-US" dirty="0"/>
              <a:t>22.05.2019</a:t>
            </a:r>
          </a:p>
        </p:txBody>
      </p:sp>
      <p:pic>
        <p:nvPicPr>
          <p:cNvPr id="12" name="Picture Placeholder 11">
            <a:extLst>
              <a:ext uri="{FF2B5EF4-FFF2-40B4-BE49-F238E27FC236}">
                <a16:creationId xmlns:a16="http://schemas.microsoft.com/office/drawing/2014/main" id="{42B7E1E2-8974-4E09-AE52-9CE72350D252}"/>
              </a:ext>
            </a:extLst>
          </p:cNvPr>
          <p:cNvPicPr>
            <a:picLocks noGrp="1" noChangeAspect="1"/>
          </p:cNvPicPr>
          <p:nvPr>
            <p:ph type="pic" sz="quarter" idx="13"/>
          </p:nvPr>
        </p:nvPicPr>
        <p:blipFill>
          <a:blip r:embed="rId4"/>
          <a:srcRect t="14117" b="14117"/>
          <a:stretch>
            <a:fillRect/>
          </a:stretch>
        </p:blipFill>
        <p:spPr>
          <a:xfrm>
            <a:off x="831849" y="603967"/>
            <a:ext cx="1581865" cy="804338"/>
          </a:xfrm>
        </p:spPr>
      </p:pic>
      <p:pic>
        <p:nvPicPr>
          <p:cNvPr id="13" name="Picture 12">
            <a:extLst>
              <a:ext uri="{FF2B5EF4-FFF2-40B4-BE49-F238E27FC236}">
                <a16:creationId xmlns:a16="http://schemas.microsoft.com/office/drawing/2014/main" id="{EBF67EA3-C8CD-41AB-9C8D-A2BC3C8506B1}"/>
              </a:ext>
            </a:extLst>
          </p:cNvPr>
          <p:cNvPicPr>
            <a:picLocks noChangeAspect="1"/>
          </p:cNvPicPr>
          <p:nvPr/>
        </p:nvPicPr>
        <p:blipFill>
          <a:blip r:embed="rId5"/>
          <a:stretch>
            <a:fillRect/>
          </a:stretch>
        </p:blipFill>
        <p:spPr>
          <a:xfrm>
            <a:off x="441081" y="2399646"/>
            <a:ext cx="5753798" cy="2432602"/>
          </a:xfrm>
          <a:prstGeom prst="rect">
            <a:avLst/>
          </a:prstGeom>
        </p:spPr>
      </p:pic>
    </p:spTree>
    <p:extLst>
      <p:ext uri="{BB962C8B-B14F-4D97-AF65-F5344CB8AC3E}">
        <p14:creationId xmlns:p14="http://schemas.microsoft.com/office/powerpoint/2010/main" val="764296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2978A3D-72D7-4D18-AA12-81C488D6BB29}"/>
              </a:ext>
            </a:extLst>
          </p:cNvPr>
          <p:cNvSpPr>
            <a:spLocks noGrp="1"/>
          </p:cNvSpPr>
          <p:nvPr>
            <p:ph type="dt" sz="half" idx="10"/>
          </p:nvPr>
        </p:nvSpPr>
        <p:spPr/>
        <p:txBody>
          <a:bodyPr/>
          <a:lstStyle/>
          <a:p>
            <a:r>
              <a:rPr lang="en-US" noProof="0" dirty="0"/>
              <a:t>22.05.2019</a:t>
            </a:r>
          </a:p>
        </p:txBody>
      </p:sp>
      <p:sp>
        <p:nvSpPr>
          <p:cNvPr id="3" name="Footer Placeholder 2">
            <a:extLst>
              <a:ext uri="{FF2B5EF4-FFF2-40B4-BE49-F238E27FC236}">
                <a16:creationId xmlns:a16="http://schemas.microsoft.com/office/drawing/2014/main" id="{80ADCD3C-B6E8-4E7C-9484-E1B16D0AB132}"/>
              </a:ext>
            </a:extLst>
          </p:cNvPr>
          <p:cNvSpPr>
            <a:spLocks noGrp="1"/>
          </p:cNvSpPr>
          <p:nvPr>
            <p:ph type="ftr" sz="quarter" idx="11"/>
          </p:nvPr>
        </p:nvSpPr>
        <p:spPr/>
        <p:txBody>
          <a:bodyPr/>
          <a:lstStyle/>
          <a:p>
            <a:r>
              <a:rPr lang="en-US" noProof="0" dirty="0"/>
              <a:t>CS@UCU</a:t>
            </a:r>
          </a:p>
        </p:txBody>
      </p:sp>
      <p:sp>
        <p:nvSpPr>
          <p:cNvPr id="4" name="Slide Number Placeholder 3">
            <a:extLst>
              <a:ext uri="{FF2B5EF4-FFF2-40B4-BE49-F238E27FC236}">
                <a16:creationId xmlns:a16="http://schemas.microsoft.com/office/drawing/2014/main" id="{2B9D0806-0575-427B-8CBB-90611FE8BDCA}"/>
              </a:ext>
            </a:extLst>
          </p:cNvPr>
          <p:cNvSpPr>
            <a:spLocks noGrp="1"/>
          </p:cNvSpPr>
          <p:nvPr>
            <p:ph type="sldNum" sz="quarter" idx="12"/>
          </p:nvPr>
        </p:nvSpPr>
        <p:spPr/>
        <p:txBody>
          <a:bodyPr/>
          <a:lstStyle/>
          <a:p>
            <a:fld id="{8D581BC7-E183-40DB-AC97-C19EA4EB8894}" type="slidenum">
              <a:rPr lang="en-US" noProof="0" smtClean="0"/>
              <a:t>5</a:t>
            </a:fld>
            <a:endParaRPr lang="en-US" noProof="0" dirty="0"/>
          </a:p>
        </p:txBody>
      </p:sp>
      <p:sp>
        <p:nvSpPr>
          <p:cNvPr id="5" name="Title 4">
            <a:extLst>
              <a:ext uri="{FF2B5EF4-FFF2-40B4-BE49-F238E27FC236}">
                <a16:creationId xmlns:a16="http://schemas.microsoft.com/office/drawing/2014/main" id="{61B6BC18-4B1D-47D4-9A89-25D4E8E65DCB}"/>
              </a:ext>
            </a:extLst>
          </p:cNvPr>
          <p:cNvSpPr>
            <a:spLocks noGrp="1"/>
          </p:cNvSpPr>
          <p:nvPr>
            <p:ph type="title"/>
          </p:nvPr>
        </p:nvSpPr>
        <p:spPr/>
        <p:txBody>
          <a:bodyPr/>
          <a:lstStyle/>
          <a:p>
            <a:r>
              <a:rPr lang="en-US" dirty="0"/>
              <a:t>GAUSSIAN BLUR</a:t>
            </a:r>
          </a:p>
        </p:txBody>
      </p:sp>
      <p:sp>
        <p:nvSpPr>
          <p:cNvPr id="6" name="Text Placeholder 5">
            <a:extLst>
              <a:ext uri="{FF2B5EF4-FFF2-40B4-BE49-F238E27FC236}">
                <a16:creationId xmlns:a16="http://schemas.microsoft.com/office/drawing/2014/main" id="{62F52EA8-2BD0-4905-B878-F00EBC79A33F}"/>
              </a:ext>
            </a:extLst>
          </p:cNvPr>
          <p:cNvSpPr>
            <a:spLocks noGrp="1"/>
          </p:cNvSpPr>
          <p:nvPr>
            <p:ph type="body" idx="1"/>
          </p:nvPr>
        </p:nvSpPr>
        <p:spPr/>
        <p:txBody>
          <a:bodyPr>
            <a:normAutofit/>
          </a:bodyPr>
          <a:lstStyle/>
          <a:p>
            <a:r>
              <a:rPr lang="en-US" sz="2400" dirty="0"/>
              <a:t>A little remark</a:t>
            </a:r>
          </a:p>
        </p:txBody>
      </p:sp>
      <p:pic>
        <p:nvPicPr>
          <p:cNvPr id="13" name="Picture 12">
            <a:extLst>
              <a:ext uri="{FF2B5EF4-FFF2-40B4-BE49-F238E27FC236}">
                <a16:creationId xmlns:a16="http://schemas.microsoft.com/office/drawing/2014/main" id="{57C6622B-9D87-43E9-BD5B-8F91D3FFECB9}"/>
              </a:ext>
            </a:extLst>
          </p:cNvPr>
          <p:cNvPicPr>
            <a:picLocks noChangeAspect="1"/>
          </p:cNvPicPr>
          <p:nvPr/>
        </p:nvPicPr>
        <p:blipFill>
          <a:blip r:embed="rId3"/>
          <a:stretch>
            <a:fillRect/>
          </a:stretch>
        </p:blipFill>
        <p:spPr>
          <a:xfrm>
            <a:off x="6322646" y="2677932"/>
            <a:ext cx="4728308" cy="2846887"/>
          </a:xfrm>
          <a:prstGeom prst="rect">
            <a:avLst/>
          </a:prstGeom>
        </p:spPr>
      </p:pic>
      <p:pic>
        <p:nvPicPr>
          <p:cNvPr id="12" name="Picture Placeholder 11">
            <a:extLst>
              <a:ext uri="{FF2B5EF4-FFF2-40B4-BE49-F238E27FC236}">
                <a16:creationId xmlns:a16="http://schemas.microsoft.com/office/drawing/2014/main" id="{A3D09F2D-31FC-4F5D-BCFA-C1C89C3CCC77}"/>
              </a:ext>
            </a:extLst>
          </p:cNvPr>
          <p:cNvPicPr>
            <a:picLocks noGrp="1" noChangeAspect="1"/>
          </p:cNvPicPr>
          <p:nvPr>
            <p:ph type="pic" sz="quarter" idx="13"/>
          </p:nvPr>
        </p:nvPicPr>
        <p:blipFill>
          <a:blip r:embed="rId4"/>
          <a:srcRect t="14117" b="14117"/>
          <a:stretch>
            <a:fillRect/>
          </a:stretch>
        </p:blipFill>
        <p:spPr>
          <a:xfrm>
            <a:off x="831849" y="603967"/>
            <a:ext cx="1581865" cy="804338"/>
          </a:xfrm>
        </p:spPr>
      </p:pic>
      <p:pic>
        <p:nvPicPr>
          <p:cNvPr id="14" name="Picture 13">
            <a:extLst>
              <a:ext uri="{FF2B5EF4-FFF2-40B4-BE49-F238E27FC236}">
                <a16:creationId xmlns:a16="http://schemas.microsoft.com/office/drawing/2014/main" id="{5F6111E9-5622-458C-ABD0-E935E635F3A1}"/>
              </a:ext>
            </a:extLst>
          </p:cNvPr>
          <p:cNvPicPr>
            <a:picLocks noChangeAspect="1"/>
          </p:cNvPicPr>
          <p:nvPr/>
        </p:nvPicPr>
        <p:blipFill>
          <a:blip r:embed="rId5"/>
          <a:stretch>
            <a:fillRect/>
          </a:stretch>
        </p:blipFill>
        <p:spPr>
          <a:xfrm>
            <a:off x="644574" y="2677932"/>
            <a:ext cx="4361548" cy="2846886"/>
          </a:xfrm>
          <a:prstGeom prst="rect">
            <a:avLst/>
          </a:prstGeom>
        </p:spPr>
      </p:pic>
    </p:spTree>
    <p:extLst>
      <p:ext uri="{BB962C8B-B14F-4D97-AF65-F5344CB8AC3E}">
        <p14:creationId xmlns:p14="http://schemas.microsoft.com/office/powerpoint/2010/main" val="2558436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06C22-D0C4-4D8E-86F7-1A902F1CA7AB}"/>
              </a:ext>
            </a:extLst>
          </p:cNvPr>
          <p:cNvSpPr>
            <a:spLocks noGrp="1"/>
          </p:cNvSpPr>
          <p:nvPr>
            <p:ph type="title"/>
          </p:nvPr>
        </p:nvSpPr>
        <p:spPr>
          <a:xfrm>
            <a:off x="195010" y="1684652"/>
            <a:ext cx="3267205" cy="1339045"/>
          </a:xfrm>
        </p:spPr>
        <p:txBody>
          <a:bodyPr>
            <a:normAutofit fontScale="90000"/>
          </a:bodyPr>
          <a:lstStyle/>
          <a:p>
            <a:r>
              <a:rPr lang="en-US" dirty="0"/>
              <a:t>Differences of Gaussians (</a:t>
            </a:r>
            <a:r>
              <a:rPr lang="en-US" dirty="0" err="1"/>
              <a:t>DoG</a:t>
            </a:r>
            <a:r>
              <a:rPr lang="en-US" dirty="0"/>
              <a:t>)</a:t>
            </a:r>
          </a:p>
        </p:txBody>
      </p:sp>
      <p:pic>
        <p:nvPicPr>
          <p:cNvPr id="18" name="Picture Placeholder 17" descr="Abstract background">
            <a:extLst>
              <a:ext uri="{FF2B5EF4-FFF2-40B4-BE49-F238E27FC236}">
                <a16:creationId xmlns:a16="http://schemas.microsoft.com/office/drawing/2014/main" id="{FA9DAA9F-5926-4BC1-8F7B-06E0B1C2F013}"/>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5" name="Slide Number Placeholder 4">
            <a:extLst>
              <a:ext uri="{FF2B5EF4-FFF2-40B4-BE49-F238E27FC236}">
                <a16:creationId xmlns:a16="http://schemas.microsoft.com/office/drawing/2014/main" id="{1C5328BF-D489-4F39-BA27-5AD38E9116D8}"/>
              </a:ext>
            </a:extLst>
          </p:cNvPr>
          <p:cNvSpPr>
            <a:spLocks noGrp="1"/>
          </p:cNvSpPr>
          <p:nvPr>
            <p:ph type="sldNum" sz="quarter" idx="12"/>
          </p:nvPr>
        </p:nvSpPr>
        <p:spPr/>
        <p:txBody>
          <a:bodyPr/>
          <a:lstStyle/>
          <a:p>
            <a:fld id="{8D581BC7-E183-40DB-AC97-C19EA4EB8894}" type="slidenum">
              <a:rPr lang="en-US" smtClean="0"/>
              <a:pPr/>
              <a:t>6</a:t>
            </a:fld>
            <a:endParaRPr lang="en-US" dirty="0"/>
          </a:p>
        </p:txBody>
      </p:sp>
      <p:sp>
        <p:nvSpPr>
          <p:cNvPr id="4" name="Footer Placeholder 3">
            <a:extLst>
              <a:ext uri="{FF2B5EF4-FFF2-40B4-BE49-F238E27FC236}">
                <a16:creationId xmlns:a16="http://schemas.microsoft.com/office/drawing/2014/main" id="{577B5262-30A5-4063-A21E-56FCACC40308}"/>
              </a:ext>
            </a:extLst>
          </p:cNvPr>
          <p:cNvSpPr>
            <a:spLocks noGrp="1"/>
          </p:cNvSpPr>
          <p:nvPr>
            <p:ph type="ftr" sz="quarter" idx="11"/>
          </p:nvPr>
        </p:nvSpPr>
        <p:spPr/>
        <p:txBody>
          <a:bodyPr/>
          <a:lstStyle/>
          <a:p>
            <a:r>
              <a:rPr lang="en-US" dirty="0"/>
              <a:t>CS@UCU</a:t>
            </a:r>
          </a:p>
        </p:txBody>
      </p:sp>
      <p:sp>
        <p:nvSpPr>
          <p:cNvPr id="3" name="Date Placeholder 2">
            <a:extLst>
              <a:ext uri="{FF2B5EF4-FFF2-40B4-BE49-F238E27FC236}">
                <a16:creationId xmlns:a16="http://schemas.microsoft.com/office/drawing/2014/main" id="{41F813B4-2C3F-45B0-A38D-A3FE79E6D71B}"/>
              </a:ext>
            </a:extLst>
          </p:cNvPr>
          <p:cNvSpPr>
            <a:spLocks noGrp="1"/>
          </p:cNvSpPr>
          <p:nvPr>
            <p:ph type="dt" sz="half" idx="10"/>
          </p:nvPr>
        </p:nvSpPr>
        <p:spPr/>
        <p:txBody>
          <a:bodyPr/>
          <a:lstStyle/>
          <a:p>
            <a:r>
              <a:rPr lang="en-US" dirty="0"/>
              <a:t>22.05.2019</a:t>
            </a:r>
          </a:p>
        </p:txBody>
      </p:sp>
      <p:pic>
        <p:nvPicPr>
          <p:cNvPr id="11" name="Picture Placeholder 10">
            <a:extLst>
              <a:ext uri="{FF2B5EF4-FFF2-40B4-BE49-F238E27FC236}">
                <a16:creationId xmlns:a16="http://schemas.microsoft.com/office/drawing/2014/main" id="{50E3FE76-A62C-40DA-87C5-B1D5DC4325E1}"/>
              </a:ext>
            </a:extLst>
          </p:cNvPr>
          <p:cNvPicPr>
            <a:picLocks noGrp="1" noChangeAspect="1"/>
          </p:cNvPicPr>
          <p:nvPr>
            <p:ph type="pic" sz="quarter" idx="13"/>
          </p:nvPr>
        </p:nvPicPr>
        <p:blipFill>
          <a:blip r:embed="rId3"/>
          <a:srcRect t="14117" b="14117"/>
          <a:stretch>
            <a:fillRect/>
          </a:stretch>
        </p:blipFill>
        <p:spPr>
          <a:xfrm>
            <a:off x="831849" y="680480"/>
            <a:ext cx="1431389" cy="727825"/>
          </a:xfrm>
        </p:spPr>
      </p:pic>
      <p:pic>
        <p:nvPicPr>
          <p:cNvPr id="13" name="Picture 12">
            <a:extLst>
              <a:ext uri="{FF2B5EF4-FFF2-40B4-BE49-F238E27FC236}">
                <a16:creationId xmlns:a16="http://schemas.microsoft.com/office/drawing/2014/main" id="{FE8B6C88-3813-42CD-BA0E-EEDB596CA9DF}"/>
              </a:ext>
            </a:extLst>
          </p:cNvPr>
          <p:cNvPicPr/>
          <p:nvPr/>
        </p:nvPicPr>
        <p:blipFill>
          <a:blip r:embed="rId4"/>
          <a:stretch>
            <a:fillRect/>
          </a:stretch>
        </p:blipFill>
        <p:spPr>
          <a:xfrm>
            <a:off x="3960446" y="1246509"/>
            <a:ext cx="8231554" cy="4355864"/>
          </a:xfrm>
          <a:prstGeom prst="rect">
            <a:avLst/>
          </a:prstGeom>
        </p:spPr>
      </p:pic>
    </p:spTree>
    <p:extLst>
      <p:ext uri="{BB962C8B-B14F-4D97-AF65-F5344CB8AC3E}">
        <p14:creationId xmlns:p14="http://schemas.microsoft.com/office/powerpoint/2010/main" val="2149445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E93F67-ACD7-46C3-818D-1D5807BC5EF7}"/>
              </a:ext>
            </a:extLst>
          </p:cNvPr>
          <p:cNvSpPr>
            <a:spLocks noGrp="1"/>
          </p:cNvSpPr>
          <p:nvPr>
            <p:ph type="dt" sz="half" idx="10"/>
          </p:nvPr>
        </p:nvSpPr>
        <p:spPr/>
        <p:txBody>
          <a:bodyPr/>
          <a:lstStyle/>
          <a:p>
            <a:r>
              <a:rPr lang="en-US" dirty="0"/>
              <a:t>22</a:t>
            </a:r>
            <a:r>
              <a:rPr lang="en-US" noProof="0" dirty="0"/>
              <a:t>.05.2019</a:t>
            </a:r>
          </a:p>
        </p:txBody>
      </p:sp>
      <p:sp>
        <p:nvSpPr>
          <p:cNvPr id="3" name="Footer Placeholder 2">
            <a:extLst>
              <a:ext uri="{FF2B5EF4-FFF2-40B4-BE49-F238E27FC236}">
                <a16:creationId xmlns:a16="http://schemas.microsoft.com/office/drawing/2014/main" id="{3CB62E7C-A326-4052-898F-121461F79592}"/>
              </a:ext>
            </a:extLst>
          </p:cNvPr>
          <p:cNvSpPr>
            <a:spLocks noGrp="1"/>
          </p:cNvSpPr>
          <p:nvPr>
            <p:ph type="ftr" sz="quarter" idx="11"/>
          </p:nvPr>
        </p:nvSpPr>
        <p:spPr/>
        <p:txBody>
          <a:bodyPr/>
          <a:lstStyle/>
          <a:p>
            <a:r>
              <a:rPr lang="en-US" noProof="0" dirty="0"/>
              <a:t>CS@UCU</a:t>
            </a:r>
          </a:p>
        </p:txBody>
      </p:sp>
      <p:sp>
        <p:nvSpPr>
          <p:cNvPr id="4" name="Slide Number Placeholder 3">
            <a:extLst>
              <a:ext uri="{FF2B5EF4-FFF2-40B4-BE49-F238E27FC236}">
                <a16:creationId xmlns:a16="http://schemas.microsoft.com/office/drawing/2014/main" id="{16C94323-FD27-4E4B-BAA1-619F9ABEA65F}"/>
              </a:ext>
            </a:extLst>
          </p:cNvPr>
          <p:cNvSpPr>
            <a:spLocks noGrp="1"/>
          </p:cNvSpPr>
          <p:nvPr>
            <p:ph type="sldNum" sz="quarter" idx="12"/>
          </p:nvPr>
        </p:nvSpPr>
        <p:spPr/>
        <p:txBody>
          <a:bodyPr/>
          <a:lstStyle/>
          <a:p>
            <a:fld id="{8D581BC7-E183-40DB-AC97-C19EA4EB8894}" type="slidenum">
              <a:rPr lang="en-US" noProof="0" smtClean="0"/>
              <a:pPr/>
              <a:t>7</a:t>
            </a:fld>
            <a:endParaRPr lang="en-US" noProof="0" dirty="0"/>
          </a:p>
        </p:txBody>
      </p:sp>
      <p:pic>
        <p:nvPicPr>
          <p:cNvPr id="5" name="Picture 4">
            <a:extLst>
              <a:ext uri="{FF2B5EF4-FFF2-40B4-BE49-F238E27FC236}">
                <a16:creationId xmlns:a16="http://schemas.microsoft.com/office/drawing/2014/main" id="{387E0E39-5B98-45B2-87BB-D770E1931DB9}"/>
              </a:ext>
            </a:extLst>
          </p:cNvPr>
          <p:cNvPicPr/>
          <p:nvPr/>
        </p:nvPicPr>
        <p:blipFill>
          <a:blip r:embed="rId2"/>
          <a:stretch>
            <a:fillRect/>
          </a:stretch>
        </p:blipFill>
        <p:spPr>
          <a:xfrm>
            <a:off x="2627826" y="680480"/>
            <a:ext cx="8020538" cy="4963993"/>
          </a:xfrm>
          <a:prstGeom prst="rect">
            <a:avLst/>
          </a:prstGeom>
        </p:spPr>
      </p:pic>
      <p:pic>
        <p:nvPicPr>
          <p:cNvPr id="6" name="Picture Placeholder 10">
            <a:extLst>
              <a:ext uri="{FF2B5EF4-FFF2-40B4-BE49-F238E27FC236}">
                <a16:creationId xmlns:a16="http://schemas.microsoft.com/office/drawing/2014/main" id="{50C332F8-460A-4A76-AD54-268D62BBDD50}"/>
              </a:ext>
            </a:extLst>
          </p:cNvPr>
          <p:cNvPicPr>
            <a:picLocks noChangeAspect="1"/>
          </p:cNvPicPr>
          <p:nvPr/>
        </p:nvPicPr>
        <p:blipFill>
          <a:blip r:embed="rId3"/>
          <a:srcRect t="14117" b="14117"/>
          <a:stretch>
            <a:fillRect/>
          </a:stretch>
        </p:blipFill>
        <p:spPr>
          <a:xfrm>
            <a:off x="831849" y="680480"/>
            <a:ext cx="1431389" cy="727825"/>
          </a:xfrm>
          <a:prstGeom prst="rect">
            <a:avLst/>
          </a:prstGeom>
        </p:spPr>
      </p:pic>
    </p:spTree>
    <p:extLst>
      <p:ext uri="{BB962C8B-B14F-4D97-AF65-F5344CB8AC3E}">
        <p14:creationId xmlns:p14="http://schemas.microsoft.com/office/powerpoint/2010/main" val="21156129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3E93F67-ACD7-46C3-818D-1D5807BC5EF7}"/>
              </a:ext>
            </a:extLst>
          </p:cNvPr>
          <p:cNvSpPr>
            <a:spLocks noGrp="1"/>
          </p:cNvSpPr>
          <p:nvPr>
            <p:ph type="dt" sz="half" idx="10"/>
          </p:nvPr>
        </p:nvSpPr>
        <p:spPr>
          <a:xfrm>
            <a:off x="10016836" y="5878720"/>
            <a:ext cx="1336964" cy="298800"/>
          </a:xfrm>
        </p:spPr>
        <p:txBody>
          <a:bodyPr/>
          <a:lstStyle/>
          <a:p>
            <a:r>
              <a:rPr lang="en-US"/>
              <a:t>22</a:t>
            </a:r>
            <a:r>
              <a:rPr lang="en-US" noProof="0"/>
              <a:t>.05.2019</a:t>
            </a:r>
            <a:endParaRPr lang="en-US" noProof="0" dirty="0"/>
          </a:p>
        </p:txBody>
      </p:sp>
      <p:sp>
        <p:nvSpPr>
          <p:cNvPr id="3" name="Footer Placeholder 2">
            <a:extLst>
              <a:ext uri="{FF2B5EF4-FFF2-40B4-BE49-F238E27FC236}">
                <a16:creationId xmlns:a16="http://schemas.microsoft.com/office/drawing/2014/main" id="{3CB62E7C-A326-4052-898F-121461F79592}"/>
              </a:ext>
            </a:extLst>
          </p:cNvPr>
          <p:cNvSpPr>
            <a:spLocks noGrp="1"/>
          </p:cNvSpPr>
          <p:nvPr>
            <p:ph type="ftr" sz="quarter" idx="11"/>
          </p:nvPr>
        </p:nvSpPr>
        <p:spPr>
          <a:xfrm>
            <a:off x="1169960" y="5878720"/>
            <a:ext cx="2915733" cy="298800"/>
          </a:xfrm>
        </p:spPr>
        <p:txBody>
          <a:bodyPr/>
          <a:lstStyle/>
          <a:p>
            <a:r>
              <a:rPr lang="en-US" noProof="0"/>
              <a:t>CS@UCU</a:t>
            </a:r>
            <a:endParaRPr lang="en-US" noProof="0" dirty="0"/>
          </a:p>
        </p:txBody>
      </p:sp>
      <p:sp>
        <p:nvSpPr>
          <p:cNvPr id="4" name="Slide Number Placeholder 3">
            <a:extLst>
              <a:ext uri="{FF2B5EF4-FFF2-40B4-BE49-F238E27FC236}">
                <a16:creationId xmlns:a16="http://schemas.microsoft.com/office/drawing/2014/main" id="{16C94323-FD27-4E4B-BAA1-619F9ABEA65F}"/>
              </a:ext>
            </a:extLst>
          </p:cNvPr>
          <p:cNvSpPr>
            <a:spLocks noGrp="1"/>
          </p:cNvSpPr>
          <p:nvPr>
            <p:ph type="sldNum" sz="quarter" idx="12"/>
          </p:nvPr>
        </p:nvSpPr>
        <p:spPr>
          <a:xfrm>
            <a:off x="778643" y="5879656"/>
            <a:ext cx="354492" cy="297307"/>
          </a:xfrm>
        </p:spPr>
        <p:txBody>
          <a:bodyPr/>
          <a:lstStyle/>
          <a:p>
            <a:fld id="{8D581BC7-E183-40DB-AC97-C19EA4EB8894}" type="slidenum">
              <a:rPr lang="en-US" noProof="0" smtClean="0"/>
              <a:pPr/>
              <a:t>8</a:t>
            </a:fld>
            <a:endParaRPr lang="en-US" noProof="0" dirty="0"/>
          </a:p>
        </p:txBody>
      </p:sp>
      <p:pic>
        <p:nvPicPr>
          <p:cNvPr id="5" name="Picture 4">
            <a:extLst>
              <a:ext uri="{FF2B5EF4-FFF2-40B4-BE49-F238E27FC236}">
                <a16:creationId xmlns:a16="http://schemas.microsoft.com/office/drawing/2014/main" id="{387E0E39-5B98-45B2-87BB-D770E1931DB9}"/>
              </a:ext>
            </a:extLst>
          </p:cNvPr>
          <p:cNvPicPr/>
          <p:nvPr/>
        </p:nvPicPr>
        <p:blipFill>
          <a:blip r:embed="rId2"/>
          <a:stretch>
            <a:fillRect/>
          </a:stretch>
        </p:blipFill>
        <p:spPr>
          <a:xfrm>
            <a:off x="0" y="3085123"/>
            <a:ext cx="6096000" cy="3772877"/>
          </a:xfrm>
          <a:prstGeom prst="rect">
            <a:avLst/>
          </a:prstGeom>
        </p:spPr>
      </p:pic>
      <p:pic>
        <p:nvPicPr>
          <p:cNvPr id="6" name="Picture Placeholder 10">
            <a:extLst>
              <a:ext uri="{FF2B5EF4-FFF2-40B4-BE49-F238E27FC236}">
                <a16:creationId xmlns:a16="http://schemas.microsoft.com/office/drawing/2014/main" id="{50C332F8-460A-4A76-AD54-268D62BBDD50}"/>
              </a:ext>
            </a:extLst>
          </p:cNvPr>
          <p:cNvPicPr>
            <a:picLocks noChangeAspect="1"/>
          </p:cNvPicPr>
          <p:nvPr/>
        </p:nvPicPr>
        <p:blipFill>
          <a:blip r:embed="rId3"/>
          <a:srcRect t="14117" b="14117"/>
          <a:stretch>
            <a:fillRect/>
          </a:stretch>
        </p:blipFill>
        <p:spPr>
          <a:xfrm>
            <a:off x="831849" y="680480"/>
            <a:ext cx="1431389" cy="727825"/>
          </a:xfrm>
          <a:prstGeom prst="rect">
            <a:avLst/>
          </a:prstGeom>
        </p:spPr>
      </p:pic>
      <p:pic>
        <p:nvPicPr>
          <p:cNvPr id="7" name="Picture 6">
            <a:extLst>
              <a:ext uri="{FF2B5EF4-FFF2-40B4-BE49-F238E27FC236}">
                <a16:creationId xmlns:a16="http://schemas.microsoft.com/office/drawing/2014/main" id="{99547F7D-33D1-4B47-AD48-84902ABCF8E3}"/>
              </a:ext>
            </a:extLst>
          </p:cNvPr>
          <p:cNvPicPr/>
          <p:nvPr/>
        </p:nvPicPr>
        <p:blipFill>
          <a:blip r:embed="rId4"/>
          <a:stretch>
            <a:fillRect/>
          </a:stretch>
        </p:blipFill>
        <p:spPr>
          <a:xfrm>
            <a:off x="5994400" y="0"/>
            <a:ext cx="6197600" cy="3894026"/>
          </a:xfrm>
          <a:prstGeom prst="rect">
            <a:avLst/>
          </a:prstGeom>
        </p:spPr>
      </p:pic>
    </p:spTree>
    <p:extLst>
      <p:ext uri="{BB962C8B-B14F-4D97-AF65-F5344CB8AC3E}">
        <p14:creationId xmlns:p14="http://schemas.microsoft.com/office/powerpoint/2010/main" val="957561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B059-9E3B-4C24-8E61-717292C2944E}"/>
              </a:ext>
            </a:extLst>
          </p:cNvPr>
          <p:cNvSpPr>
            <a:spLocks noGrp="1"/>
          </p:cNvSpPr>
          <p:nvPr>
            <p:ph type="title"/>
          </p:nvPr>
        </p:nvSpPr>
        <p:spPr>
          <a:xfrm>
            <a:off x="662600" y="1735015"/>
            <a:ext cx="3237278" cy="1231562"/>
          </a:xfrm>
        </p:spPr>
        <p:txBody>
          <a:bodyPr>
            <a:normAutofit/>
          </a:bodyPr>
          <a:lstStyle/>
          <a:p>
            <a:r>
              <a:rPr lang="en-US" dirty="0"/>
              <a:t>KEYPOINT DESCRIPTOR</a:t>
            </a:r>
          </a:p>
        </p:txBody>
      </p:sp>
      <p:sp>
        <p:nvSpPr>
          <p:cNvPr id="3" name="Text Placeholder 2">
            <a:extLst>
              <a:ext uri="{FF2B5EF4-FFF2-40B4-BE49-F238E27FC236}">
                <a16:creationId xmlns:a16="http://schemas.microsoft.com/office/drawing/2014/main" id="{E66139D5-668D-4A3D-B6B6-F71EC385C8FF}"/>
              </a:ext>
            </a:extLst>
          </p:cNvPr>
          <p:cNvSpPr>
            <a:spLocks noGrp="1"/>
          </p:cNvSpPr>
          <p:nvPr>
            <p:ph type="body" idx="1"/>
          </p:nvPr>
        </p:nvSpPr>
        <p:spPr>
          <a:xfrm>
            <a:off x="826771" y="3244567"/>
            <a:ext cx="3237278" cy="1075881"/>
          </a:xfrm>
        </p:spPr>
        <p:txBody>
          <a:bodyPr/>
          <a:lstStyle/>
          <a:p>
            <a:r>
              <a:rPr lang="en-US" sz="2000" dirty="0"/>
              <a:t>Is made from image gradients’ magnitudes and orientations</a:t>
            </a:r>
          </a:p>
          <a:p>
            <a:endParaRPr lang="en-US" dirty="0"/>
          </a:p>
        </p:txBody>
      </p:sp>
      <p:pic>
        <p:nvPicPr>
          <p:cNvPr id="13" name="Picture Placeholder 12" descr="Abstract background">
            <a:extLst>
              <a:ext uri="{FF2B5EF4-FFF2-40B4-BE49-F238E27FC236}">
                <a16:creationId xmlns:a16="http://schemas.microsoft.com/office/drawing/2014/main" id="{0B7AE772-6658-4E84-8EAA-F33DEF1CDE4F}"/>
              </a:ext>
            </a:extLst>
          </p:cNvPr>
          <p:cNvPicPr>
            <a:picLocks noGrp="1" noChangeAspect="1"/>
          </p:cNvPicPr>
          <p:nvPr>
            <p:ph type="pic" sz="quarter" idx="15"/>
          </p:nvPr>
        </p:nvPicPr>
        <p:blipFill>
          <a:blip r:embed="rId2">
            <a:extLst>
              <a:ext uri="{28A0092B-C50C-407E-A947-70E740481C1C}">
                <a14:useLocalDpi xmlns:a14="http://schemas.microsoft.com/office/drawing/2010/main" val="0"/>
              </a:ext>
            </a:extLst>
          </a:blip>
          <a:srcRect/>
          <a:stretch>
            <a:fillRect/>
          </a:stretch>
        </p:blipFill>
        <p:spPr/>
      </p:pic>
      <p:sp>
        <p:nvSpPr>
          <p:cNvPr id="6" name="Slide Number Placeholder 5">
            <a:extLst>
              <a:ext uri="{FF2B5EF4-FFF2-40B4-BE49-F238E27FC236}">
                <a16:creationId xmlns:a16="http://schemas.microsoft.com/office/drawing/2014/main" id="{2B9E0CB5-2F64-4439-AFE9-1BB3ACE6FA9D}"/>
              </a:ext>
            </a:extLst>
          </p:cNvPr>
          <p:cNvSpPr>
            <a:spLocks noGrp="1"/>
          </p:cNvSpPr>
          <p:nvPr>
            <p:ph type="sldNum" sz="quarter" idx="12"/>
          </p:nvPr>
        </p:nvSpPr>
        <p:spPr/>
        <p:txBody>
          <a:bodyPr/>
          <a:lstStyle/>
          <a:p>
            <a:fld id="{8D581BC7-E183-40DB-AC97-C19EA4EB8894}" type="slidenum">
              <a:rPr lang="en-US" smtClean="0"/>
              <a:t>9</a:t>
            </a:fld>
            <a:endParaRPr lang="en-US" dirty="0"/>
          </a:p>
        </p:txBody>
      </p:sp>
      <p:sp>
        <p:nvSpPr>
          <p:cNvPr id="5" name="Footer Placeholder 4">
            <a:extLst>
              <a:ext uri="{FF2B5EF4-FFF2-40B4-BE49-F238E27FC236}">
                <a16:creationId xmlns:a16="http://schemas.microsoft.com/office/drawing/2014/main" id="{FFFF8DFC-D37E-4FE9-81F0-77C68D469526}"/>
              </a:ext>
            </a:extLst>
          </p:cNvPr>
          <p:cNvSpPr>
            <a:spLocks noGrp="1"/>
          </p:cNvSpPr>
          <p:nvPr>
            <p:ph type="ftr" sz="quarter" idx="11"/>
          </p:nvPr>
        </p:nvSpPr>
        <p:spPr/>
        <p:txBody>
          <a:bodyPr/>
          <a:lstStyle/>
          <a:p>
            <a:r>
              <a:rPr lang="en-US" dirty="0"/>
              <a:t>CS@UCU</a:t>
            </a:r>
          </a:p>
        </p:txBody>
      </p:sp>
      <p:sp>
        <p:nvSpPr>
          <p:cNvPr id="4" name="Date Placeholder 3">
            <a:extLst>
              <a:ext uri="{FF2B5EF4-FFF2-40B4-BE49-F238E27FC236}">
                <a16:creationId xmlns:a16="http://schemas.microsoft.com/office/drawing/2014/main" id="{0BA396AE-BE46-43FB-B4E7-224D2AF39F83}"/>
              </a:ext>
            </a:extLst>
          </p:cNvPr>
          <p:cNvSpPr>
            <a:spLocks noGrp="1"/>
          </p:cNvSpPr>
          <p:nvPr>
            <p:ph type="dt" sz="half" idx="10"/>
          </p:nvPr>
        </p:nvSpPr>
        <p:spPr/>
        <p:txBody>
          <a:bodyPr/>
          <a:lstStyle/>
          <a:p>
            <a:r>
              <a:rPr lang="en-US" dirty="0"/>
              <a:t>22.05.2019</a:t>
            </a:r>
          </a:p>
        </p:txBody>
      </p:sp>
      <p:pic>
        <p:nvPicPr>
          <p:cNvPr id="10" name="Picture 9">
            <a:extLst>
              <a:ext uri="{FF2B5EF4-FFF2-40B4-BE49-F238E27FC236}">
                <a16:creationId xmlns:a16="http://schemas.microsoft.com/office/drawing/2014/main" id="{A62C9894-4C76-44F1-A113-121750BFACEC}"/>
              </a:ext>
            </a:extLst>
          </p:cNvPr>
          <p:cNvPicPr/>
          <p:nvPr/>
        </p:nvPicPr>
        <p:blipFill>
          <a:blip r:embed="rId3"/>
          <a:stretch>
            <a:fillRect/>
          </a:stretch>
        </p:blipFill>
        <p:spPr>
          <a:xfrm>
            <a:off x="4621567" y="1660321"/>
            <a:ext cx="7570433" cy="3141406"/>
          </a:xfrm>
          <a:prstGeom prst="rect">
            <a:avLst/>
          </a:prstGeom>
        </p:spPr>
      </p:pic>
      <p:pic>
        <p:nvPicPr>
          <p:cNvPr id="15" name="Picture Placeholder 10">
            <a:extLst>
              <a:ext uri="{FF2B5EF4-FFF2-40B4-BE49-F238E27FC236}">
                <a16:creationId xmlns:a16="http://schemas.microsoft.com/office/drawing/2014/main" id="{0CBF7E69-635D-4E25-A926-83A379DEEC00}"/>
              </a:ext>
            </a:extLst>
          </p:cNvPr>
          <p:cNvPicPr>
            <a:picLocks noChangeAspect="1"/>
          </p:cNvPicPr>
          <p:nvPr/>
        </p:nvPicPr>
        <p:blipFill>
          <a:blip r:embed="rId4"/>
          <a:srcRect t="14117" b="14117"/>
          <a:stretch>
            <a:fillRect/>
          </a:stretch>
        </p:blipFill>
        <p:spPr>
          <a:xfrm>
            <a:off x="831849" y="680480"/>
            <a:ext cx="1431389" cy="727825"/>
          </a:xfrm>
          <a:prstGeom prst="rect">
            <a:avLst/>
          </a:prstGeom>
        </p:spPr>
      </p:pic>
    </p:spTree>
    <p:extLst>
      <p:ext uri="{BB962C8B-B14F-4D97-AF65-F5344CB8AC3E}">
        <p14:creationId xmlns:p14="http://schemas.microsoft.com/office/powerpoint/2010/main" val="3766803063"/>
      </p:ext>
    </p:extLst>
  </p:cSld>
  <p:clrMapOvr>
    <a:masterClrMapping/>
  </p:clrMapOvr>
</p:sld>
</file>

<file path=ppt/theme/theme1.xml><?xml version="1.0" encoding="utf-8"?>
<a:theme xmlns:a="http://schemas.openxmlformats.org/drawingml/2006/main" name="Office Theme">
  <a:themeElements>
    <a:clrScheme name="Custom 12">
      <a:dk1>
        <a:srgbClr val="00BBBB"/>
      </a:dk1>
      <a:lt1>
        <a:srgbClr val="000000"/>
      </a:lt1>
      <a:dk2>
        <a:srgbClr val="999999"/>
      </a:dk2>
      <a:lt2>
        <a:srgbClr val="FFFFFF"/>
      </a:lt2>
      <a:accent1>
        <a:srgbClr val="004448"/>
      </a:accent1>
      <a:accent2>
        <a:srgbClr val="482845"/>
      </a:accent2>
      <a:accent3>
        <a:srgbClr val="7A0000"/>
      </a:accent3>
      <a:accent4>
        <a:srgbClr val="969959"/>
      </a:accent4>
      <a:accent5>
        <a:srgbClr val="225B5F"/>
      </a:accent5>
      <a:accent6>
        <a:srgbClr val="3D8C41"/>
      </a:accent6>
      <a:hlink>
        <a:srgbClr val="7F7F7F"/>
      </a:hlink>
      <a:folHlink>
        <a:srgbClr val="7F7F7F"/>
      </a:folHlink>
    </a:clrScheme>
    <a:fontScheme name="Custom 13">
      <a:majorFont>
        <a:latin typeface="Gill Sans M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solidFill>
            <a:schemeClr val="tx2"/>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56488565_Futuristic pitch deck_AAS_v4" id="{81C854B4-8588-4171-B50E-9B042741D072}" vid="{97BC3161-E59E-4E12-8009-4336211748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726A944-A9F4-4295-9B5E-C397EB1318B9}">
  <ds:schemaRefs>
    <ds:schemaRef ds:uri="http://www.w3.org/XML/1998/namespace"/>
    <ds:schemaRef ds:uri="http://purl.org/dc/elements/1.1/"/>
    <ds:schemaRef ds:uri="http://purl.org/dc/terms/"/>
    <ds:schemaRef ds:uri="http://purl.org/dc/dcmitype/"/>
    <ds:schemaRef ds:uri="http://schemas.microsoft.com/office/2006/metadata/properties"/>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71af3243-3dd4-4a8d-8c0d-dd76da1f02a5"/>
  </ds:schemaRefs>
</ds:datastoreItem>
</file>

<file path=customXml/itemProps2.xml><?xml version="1.0" encoding="utf-8"?>
<ds:datastoreItem xmlns:ds="http://schemas.openxmlformats.org/officeDocument/2006/customXml" ds:itemID="{01743C61-8CA7-48FF-B2A3-6055DA854CF6}">
  <ds:schemaRefs>
    <ds:schemaRef ds:uri="http://schemas.microsoft.com/sharepoint/v3/contenttype/forms"/>
  </ds:schemaRefs>
</ds:datastoreItem>
</file>

<file path=customXml/itemProps3.xml><?xml version="1.0" encoding="utf-8"?>
<ds:datastoreItem xmlns:ds="http://schemas.openxmlformats.org/officeDocument/2006/customXml" ds:itemID="{472965D8-9C19-4E48-8421-5D6B21FC440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TF56488565</Template>
  <TotalTime>0</TotalTime>
  <Words>471</Words>
  <Application>Microsoft Office PowerPoint</Application>
  <PresentationFormat>Widescreen</PresentationFormat>
  <Paragraphs>88</Paragraphs>
  <Slides>15</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Arabic Typesetting</vt:lpstr>
      <vt:lpstr>Arial</vt:lpstr>
      <vt:lpstr>Calibri</vt:lpstr>
      <vt:lpstr>Courier New</vt:lpstr>
      <vt:lpstr>Gill Sans MT</vt:lpstr>
      <vt:lpstr>Segoe UI Light</vt:lpstr>
      <vt:lpstr>Office Theme</vt:lpstr>
      <vt:lpstr>SIFT FOR IMAGE STITCHING</vt:lpstr>
      <vt:lpstr>DO SOMETHING WITH IMAGES…</vt:lpstr>
      <vt:lpstr>IMAGE STITCHING</vt:lpstr>
      <vt:lpstr>SIFT</vt:lpstr>
      <vt:lpstr>GAUSSIAN BLUR</vt:lpstr>
      <vt:lpstr>Differences of Gaussians (DoG)</vt:lpstr>
      <vt:lpstr>PowerPoint Presentation</vt:lpstr>
      <vt:lpstr>PowerPoint Presentation</vt:lpstr>
      <vt:lpstr>KEYPOINT DESCRIPTOR</vt:lpstr>
      <vt:lpstr>GRADIENTS</vt:lpstr>
      <vt:lpstr>GRADIENTS</vt:lpstr>
      <vt:lpstr>SUMM ARY ER</vt:lpstr>
      <vt:lpstr>THORNY WAY</vt:lpstr>
      <vt:lpstr>OUR TEAM</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2019-05-22T01:06:56Z</dcterms:created>
  <dcterms:modified xsi:type="dcterms:W3CDTF">2019-05-22T04:56:05Z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